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300" r:id="rId3"/>
    <p:sldId id="520" r:id="rId4"/>
    <p:sldId id="268" r:id="rId5"/>
    <p:sldId id="355" r:id="rId6"/>
    <p:sldId id="358" r:id="rId7"/>
    <p:sldId id="290" r:id="rId8"/>
    <p:sldId id="359" r:id="rId9"/>
    <p:sldId id="360" r:id="rId10"/>
    <p:sldId id="294" r:id="rId11"/>
    <p:sldId id="291" r:id="rId12"/>
    <p:sldId id="289" r:id="rId13"/>
    <p:sldId id="377" r:id="rId14"/>
    <p:sldId id="768" r:id="rId15"/>
    <p:sldId id="769" r:id="rId16"/>
    <p:sldId id="770" r:id="rId17"/>
    <p:sldId id="771" r:id="rId18"/>
    <p:sldId id="772" r:id="rId19"/>
    <p:sldId id="773" r:id="rId20"/>
    <p:sldId id="774" r:id="rId21"/>
    <p:sldId id="775" r:id="rId22"/>
    <p:sldId id="776" r:id="rId23"/>
    <p:sldId id="886" r:id="rId24"/>
    <p:sldId id="777" r:id="rId25"/>
    <p:sldId id="885" r:id="rId26"/>
    <p:sldId id="887" r:id="rId27"/>
    <p:sldId id="778" r:id="rId28"/>
    <p:sldId id="888" r:id="rId29"/>
    <p:sldId id="779" r:id="rId30"/>
    <p:sldId id="889" r:id="rId31"/>
    <p:sldId id="780" r:id="rId32"/>
    <p:sldId id="890" r:id="rId33"/>
    <p:sldId id="781" r:id="rId34"/>
    <p:sldId id="891" r:id="rId35"/>
    <p:sldId id="782" r:id="rId36"/>
    <p:sldId id="892" r:id="rId37"/>
    <p:sldId id="783" r:id="rId38"/>
    <p:sldId id="784" r:id="rId39"/>
    <p:sldId id="785" r:id="rId40"/>
    <p:sldId id="786" r:id="rId41"/>
    <p:sldId id="787" r:id="rId42"/>
    <p:sldId id="788" r:id="rId43"/>
    <p:sldId id="789" r:id="rId44"/>
    <p:sldId id="790" r:id="rId45"/>
    <p:sldId id="791" r:id="rId46"/>
    <p:sldId id="792" r:id="rId47"/>
    <p:sldId id="793" r:id="rId48"/>
    <p:sldId id="794" r:id="rId49"/>
    <p:sldId id="795" r:id="rId50"/>
    <p:sldId id="798" r:id="rId51"/>
    <p:sldId id="799" r:id="rId52"/>
    <p:sldId id="800" r:id="rId53"/>
    <p:sldId id="801" r:id="rId54"/>
    <p:sldId id="802" r:id="rId55"/>
    <p:sldId id="803" r:id="rId56"/>
    <p:sldId id="804" r:id="rId57"/>
    <p:sldId id="805" r:id="rId58"/>
    <p:sldId id="867" r:id="rId59"/>
    <p:sldId id="868" r:id="rId60"/>
    <p:sldId id="806" r:id="rId61"/>
    <p:sldId id="807" r:id="rId62"/>
    <p:sldId id="808" r:id="rId63"/>
    <p:sldId id="809" r:id="rId64"/>
    <p:sldId id="810" r:id="rId65"/>
    <p:sldId id="811" r:id="rId66"/>
    <p:sldId id="812" r:id="rId67"/>
    <p:sldId id="813" r:id="rId68"/>
    <p:sldId id="814" r:id="rId69"/>
    <p:sldId id="815" r:id="rId70"/>
    <p:sldId id="816" r:id="rId71"/>
    <p:sldId id="817" r:id="rId72"/>
    <p:sldId id="818" r:id="rId73"/>
    <p:sldId id="819" r:id="rId74"/>
    <p:sldId id="820" r:id="rId75"/>
    <p:sldId id="821" r:id="rId76"/>
    <p:sldId id="822" r:id="rId77"/>
    <p:sldId id="823" r:id="rId78"/>
    <p:sldId id="824" r:id="rId79"/>
    <p:sldId id="869" r:id="rId80"/>
    <p:sldId id="870" r:id="rId81"/>
    <p:sldId id="825" r:id="rId82"/>
    <p:sldId id="826" r:id="rId83"/>
    <p:sldId id="827" r:id="rId84"/>
    <p:sldId id="828" r:id="rId85"/>
    <p:sldId id="829" r:id="rId86"/>
    <p:sldId id="830" r:id="rId87"/>
    <p:sldId id="831" r:id="rId88"/>
    <p:sldId id="832" r:id="rId89"/>
    <p:sldId id="833" r:id="rId90"/>
    <p:sldId id="834" r:id="rId91"/>
    <p:sldId id="835" r:id="rId92"/>
    <p:sldId id="836" r:id="rId93"/>
    <p:sldId id="837" r:id="rId94"/>
    <p:sldId id="838" r:id="rId95"/>
    <p:sldId id="839" r:id="rId96"/>
    <p:sldId id="840" r:id="rId97"/>
    <p:sldId id="841" r:id="rId98"/>
    <p:sldId id="842" r:id="rId99"/>
    <p:sldId id="843" r:id="rId100"/>
    <p:sldId id="871" r:id="rId101"/>
    <p:sldId id="872" r:id="rId102"/>
    <p:sldId id="514" r:id="rId103"/>
    <p:sldId id="389" r:id="rId104"/>
    <p:sldId id="659" r:id="rId105"/>
    <p:sldId id="660" r:id="rId106"/>
    <p:sldId id="873" r:id="rId107"/>
    <p:sldId id="895" r:id="rId108"/>
    <p:sldId id="896" r:id="rId109"/>
    <p:sldId id="874" r:id="rId110"/>
    <p:sldId id="875" r:id="rId111"/>
    <p:sldId id="876" r:id="rId112"/>
    <p:sldId id="877" r:id="rId113"/>
    <p:sldId id="394" r:id="rId114"/>
    <p:sldId id="894" r:id="rId115"/>
    <p:sldId id="393" r:id="rId116"/>
    <p:sldId id="383" r:id="rId117"/>
    <p:sldId id="385" r:id="rId118"/>
    <p:sldId id="386" r:id="rId119"/>
    <p:sldId id="387" r:id="rId120"/>
    <p:sldId id="388" r:id="rId121"/>
    <p:sldId id="390" r:id="rId122"/>
    <p:sldId id="715" r:id="rId123"/>
    <p:sldId id="712" r:id="rId124"/>
    <p:sldId id="713" r:id="rId125"/>
    <p:sldId id="714" r:id="rId126"/>
    <p:sldId id="416" r:id="rId127"/>
    <p:sldId id="661" r:id="rId128"/>
    <p:sldId id="662" r:id="rId129"/>
    <p:sldId id="864" r:id="rId130"/>
    <p:sldId id="417" r:id="rId131"/>
    <p:sldId id="419" r:id="rId132"/>
    <p:sldId id="420" r:id="rId133"/>
    <p:sldId id="421" r:id="rId134"/>
    <p:sldId id="422" r:id="rId135"/>
    <p:sldId id="423" r:id="rId136"/>
    <p:sldId id="424" r:id="rId137"/>
    <p:sldId id="425" r:id="rId138"/>
    <p:sldId id="426" r:id="rId139"/>
    <p:sldId id="427" r:id="rId140"/>
    <p:sldId id="663" r:id="rId141"/>
    <p:sldId id="664" r:id="rId142"/>
    <p:sldId id="429" r:id="rId143"/>
    <p:sldId id="428" r:id="rId144"/>
    <p:sldId id="430" r:id="rId145"/>
    <p:sldId id="431" r:id="rId146"/>
    <p:sldId id="432" r:id="rId147"/>
    <p:sldId id="433" r:id="rId148"/>
    <p:sldId id="434" r:id="rId149"/>
    <p:sldId id="435" r:id="rId150"/>
    <p:sldId id="436" r:id="rId151"/>
    <p:sldId id="437" r:id="rId152"/>
    <p:sldId id="438" r:id="rId153"/>
    <p:sldId id="665" r:id="rId154"/>
    <p:sldId id="666" r:id="rId155"/>
    <p:sldId id="439" r:id="rId156"/>
    <p:sldId id="440" r:id="rId157"/>
    <p:sldId id="441" r:id="rId158"/>
    <p:sldId id="442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667" r:id="rId167"/>
    <p:sldId id="668" r:id="rId168"/>
    <p:sldId id="451" r:id="rId169"/>
    <p:sldId id="450" r:id="rId170"/>
    <p:sldId id="452" r:id="rId171"/>
    <p:sldId id="453" r:id="rId172"/>
    <p:sldId id="454" r:id="rId173"/>
    <p:sldId id="455" r:id="rId174"/>
    <p:sldId id="456" r:id="rId175"/>
    <p:sldId id="457" r:id="rId176"/>
    <p:sldId id="458" r:id="rId177"/>
    <p:sldId id="459" r:id="rId178"/>
    <p:sldId id="516" r:id="rId179"/>
    <p:sldId id="669" r:id="rId180"/>
    <p:sldId id="670" r:id="rId181"/>
    <p:sldId id="465" r:id="rId182"/>
    <p:sldId id="464" r:id="rId183"/>
    <p:sldId id="466" r:id="rId184"/>
    <p:sldId id="467" r:id="rId185"/>
    <p:sldId id="468" r:id="rId186"/>
    <p:sldId id="469" r:id="rId187"/>
    <p:sldId id="470" r:id="rId188"/>
    <p:sldId id="471" r:id="rId189"/>
    <p:sldId id="472" r:id="rId190"/>
    <p:sldId id="473" r:id="rId191"/>
    <p:sldId id="517" r:id="rId192"/>
    <p:sldId id="671" r:id="rId193"/>
    <p:sldId id="672" r:id="rId194"/>
    <p:sldId id="474" r:id="rId195"/>
    <p:sldId id="475" r:id="rId196"/>
    <p:sldId id="476" r:id="rId197"/>
    <p:sldId id="477" r:id="rId198"/>
    <p:sldId id="478" r:id="rId199"/>
    <p:sldId id="479" r:id="rId200"/>
    <p:sldId id="480" r:id="rId201"/>
    <p:sldId id="481" r:id="rId202"/>
    <p:sldId id="482" r:id="rId203"/>
    <p:sldId id="483" r:id="rId204"/>
    <p:sldId id="518" r:id="rId205"/>
    <p:sldId id="673" r:id="rId206"/>
    <p:sldId id="674" r:id="rId207"/>
    <p:sldId id="484" r:id="rId208"/>
    <p:sldId id="485" r:id="rId209"/>
    <p:sldId id="486" r:id="rId210"/>
    <p:sldId id="487" r:id="rId211"/>
    <p:sldId id="488" r:id="rId212"/>
    <p:sldId id="489" r:id="rId213"/>
    <p:sldId id="490" r:id="rId214"/>
    <p:sldId id="491" r:id="rId215"/>
    <p:sldId id="492" r:id="rId216"/>
    <p:sldId id="493" r:id="rId217"/>
    <p:sldId id="519" r:id="rId218"/>
    <p:sldId id="675" r:id="rId219"/>
    <p:sldId id="676" r:id="rId220"/>
    <p:sldId id="494" r:id="rId221"/>
    <p:sldId id="495" r:id="rId222"/>
    <p:sldId id="496" r:id="rId223"/>
    <p:sldId id="497" r:id="rId224"/>
    <p:sldId id="498" r:id="rId225"/>
    <p:sldId id="499" r:id="rId226"/>
    <p:sldId id="500" r:id="rId227"/>
    <p:sldId id="501" r:id="rId228"/>
    <p:sldId id="502" r:id="rId229"/>
    <p:sldId id="503" r:id="rId230"/>
    <p:sldId id="391" r:id="rId231"/>
    <p:sldId id="392" r:id="rId232"/>
    <p:sldId id="716" r:id="rId233"/>
    <p:sldId id="698" r:id="rId234"/>
    <p:sldId id="739" r:id="rId235"/>
    <p:sldId id="740" r:id="rId236"/>
    <p:sldId id="741" r:id="rId237"/>
    <p:sldId id="851" r:id="rId238"/>
    <p:sldId id="850" r:id="rId239"/>
    <p:sldId id="745" r:id="rId240"/>
    <p:sldId id="746" r:id="rId241"/>
    <p:sldId id="747" r:id="rId242"/>
    <p:sldId id="858" r:id="rId243"/>
    <p:sldId id="748" r:id="rId244"/>
    <p:sldId id="749" r:id="rId245"/>
    <p:sldId id="750" r:id="rId246"/>
    <p:sldId id="751" r:id="rId247"/>
    <p:sldId id="752" r:id="rId248"/>
    <p:sldId id="753" r:id="rId249"/>
    <p:sldId id="754" r:id="rId250"/>
    <p:sldId id="844" r:id="rId251"/>
    <p:sldId id="865" r:id="rId252"/>
    <p:sldId id="845" r:id="rId253"/>
    <p:sldId id="866" r:id="rId254"/>
    <p:sldId id="758" r:id="rId255"/>
    <p:sldId id="759" r:id="rId256"/>
    <p:sldId id="760" r:id="rId257"/>
    <p:sldId id="846" r:id="rId258"/>
    <p:sldId id="761" r:id="rId259"/>
    <p:sldId id="762" r:id="rId260"/>
    <p:sldId id="763" r:id="rId261"/>
    <p:sldId id="764" r:id="rId262"/>
    <p:sldId id="621" r:id="rId263"/>
    <p:sldId id="622" r:id="rId264"/>
    <p:sldId id="623" r:id="rId265"/>
    <p:sldId id="624" r:id="rId266"/>
    <p:sldId id="897" r:id="rId267"/>
    <p:sldId id="898" r:id="rId268"/>
    <p:sldId id="899" r:id="rId269"/>
    <p:sldId id="900" r:id="rId270"/>
    <p:sldId id="854" r:id="rId271"/>
    <p:sldId id="626" r:id="rId272"/>
    <p:sldId id="627" r:id="rId273"/>
    <p:sldId id="628" r:id="rId274"/>
    <p:sldId id="629" r:id="rId275"/>
    <p:sldId id="630" r:id="rId276"/>
    <p:sldId id="631" r:id="rId277"/>
    <p:sldId id="632" r:id="rId278"/>
    <p:sldId id="633" r:id="rId279"/>
    <p:sldId id="634" r:id="rId280"/>
    <p:sldId id="635" r:id="rId281"/>
    <p:sldId id="636" r:id="rId282"/>
    <p:sldId id="637" r:id="rId283"/>
    <p:sldId id="638" r:id="rId284"/>
    <p:sldId id="652" r:id="rId285"/>
    <p:sldId id="653" r:id="rId286"/>
    <p:sldId id="639" r:id="rId287"/>
    <p:sldId id="640" r:id="rId288"/>
    <p:sldId id="641" r:id="rId289"/>
    <p:sldId id="642" r:id="rId290"/>
    <p:sldId id="643" r:id="rId291"/>
    <p:sldId id="644" r:id="rId292"/>
    <p:sldId id="645" r:id="rId293"/>
    <p:sldId id="646" r:id="rId294"/>
    <p:sldId id="647" r:id="rId295"/>
    <p:sldId id="648" r:id="rId296"/>
    <p:sldId id="649" r:id="rId297"/>
    <p:sldId id="650" r:id="rId298"/>
    <p:sldId id="721" r:id="rId299"/>
    <p:sldId id="722" r:id="rId300"/>
    <p:sldId id="723" r:id="rId301"/>
    <p:sldId id="724" r:id="rId302"/>
    <p:sldId id="725" r:id="rId303"/>
    <p:sldId id="855" r:id="rId304"/>
    <p:sldId id="856" r:id="rId305"/>
    <p:sldId id="857" r:id="rId306"/>
    <p:sldId id="729" r:id="rId307"/>
    <p:sldId id="730" r:id="rId308"/>
    <p:sldId id="731" r:id="rId309"/>
    <p:sldId id="732" r:id="rId310"/>
    <p:sldId id="733" r:id="rId311"/>
    <p:sldId id="734" r:id="rId312"/>
    <p:sldId id="735" r:id="rId313"/>
    <p:sldId id="736" r:id="rId314"/>
    <p:sldId id="737" r:id="rId315"/>
    <p:sldId id="738" r:id="rId316"/>
    <p:sldId id="521" r:id="rId317"/>
    <p:sldId id="543" r:id="rId318"/>
    <p:sldId id="522" r:id="rId319"/>
    <p:sldId id="523" r:id="rId320"/>
    <p:sldId id="524" r:id="rId321"/>
    <p:sldId id="525" r:id="rId322"/>
    <p:sldId id="902" r:id="rId323"/>
    <p:sldId id="526" r:id="rId324"/>
    <p:sldId id="527" r:id="rId325"/>
    <p:sldId id="528" r:id="rId326"/>
    <p:sldId id="529" r:id="rId327"/>
    <p:sldId id="530" r:id="rId328"/>
    <p:sldId id="531" r:id="rId329"/>
    <p:sldId id="532" r:id="rId330"/>
    <p:sldId id="533" r:id="rId331"/>
    <p:sldId id="654" r:id="rId332"/>
    <p:sldId id="655" r:id="rId333"/>
    <p:sldId id="534" r:id="rId334"/>
    <p:sldId id="535" r:id="rId335"/>
    <p:sldId id="901" r:id="rId336"/>
    <p:sldId id="536" r:id="rId337"/>
    <p:sldId id="537" r:id="rId338"/>
    <p:sldId id="538" r:id="rId339"/>
    <p:sldId id="539" r:id="rId340"/>
    <p:sldId id="540" r:id="rId341"/>
    <p:sldId id="541" r:id="rId342"/>
    <p:sldId id="542" r:id="rId343"/>
    <p:sldId id="717" r:id="rId344"/>
    <p:sldId id="718" r:id="rId345"/>
    <p:sldId id="719" r:id="rId346"/>
    <p:sldId id="720" r:id="rId347"/>
    <p:sldId id="266" r:id="rId348"/>
    <p:sldId id="905" r:id="rId349"/>
    <p:sldId id="906" r:id="rId350"/>
    <p:sldId id="907" r:id="rId351"/>
    <p:sldId id="908" r:id="rId352"/>
    <p:sldId id="904" r:id="rId353"/>
    <p:sldId id="267" r:id="rId3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95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tableStyles" Target="tableStyles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20/09/2022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jp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0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0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68.png"/><Relationship Id="rId4" Type="http://schemas.openxmlformats.org/officeDocument/2006/relationships/image" Target="../media/image10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8.png"/><Relationship Id="rId4" Type="http://schemas.openxmlformats.org/officeDocument/2006/relationships/image" Target="../media/image10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0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16.png"/><Relationship Id="rId4" Type="http://schemas.openxmlformats.org/officeDocument/2006/relationships/image" Target="../media/image10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16.png"/><Relationship Id="rId4" Type="http://schemas.openxmlformats.org/officeDocument/2006/relationships/image" Target="../media/image106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5.png"/><Relationship Id="rId4" Type="http://schemas.openxmlformats.org/officeDocument/2006/relationships/image" Target="../media/image11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12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5.png"/><Relationship Id="rId4" Type="http://schemas.openxmlformats.org/officeDocument/2006/relationships/image" Target="../media/image11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55.png"/><Relationship Id="rId4" Type="http://schemas.openxmlformats.org/officeDocument/2006/relationships/image" Target="../media/image12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9.png"/><Relationship Id="rId4" Type="http://schemas.openxmlformats.org/officeDocument/2006/relationships/image" Target="../media/image12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29.png"/><Relationship Id="rId4" Type="http://schemas.openxmlformats.org/officeDocument/2006/relationships/image" Target="../media/image12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9.png"/><Relationship Id="rId4" Type="http://schemas.openxmlformats.org/officeDocument/2006/relationships/image" Target="../media/image12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4.png"/><Relationship Id="rId4" Type="http://schemas.openxmlformats.org/officeDocument/2006/relationships/image" Target="../media/image13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4.png"/><Relationship Id="rId4" Type="http://schemas.openxmlformats.org/officeDocument/2006/relationships/image" Target="../media/image12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2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4.png"/><Relationship Id="rId4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4.png"/><Relationship Id="rId4" Type="http://schemas.openxmlformats.org/officeDocument/2006/relationships/image" Target="../media/image12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3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2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4.png"/><Relationship Id="rId4" Type="http://schemas.openxmlformats.org/officeDocument/2006/relationships/image" Target="../media/image12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4.png"/><Relationship Id="rId4" Type="http://schemas.openxmlformats.org/officeDocument/2006/relationships/image" Target="../media/image12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68.png"/><Relationship Id="rId4" Type="http://schemas.openxmlformats.org/officeDocument/2006/relationships/image" Target="../media/image10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6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8.png"/><Relationship Id="rId4" Type="http://schemas.openxmlformats.org/officeDocument/2006/relationships/image" Target="../media/image10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06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68.png"/><Relationship Id="rId4" Type="http://schemas.openxmlformats.org/officeDocument/2006/relationships/image" Target="../media/image10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0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68.png"/><Relationship Id="rId4" Type="http://schemas.openxmlformats.org/officeDocument/2006/relationships/image" Target="../media/image106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8.png"/><Relationship Id="rId4" Type="http://schemas.openxmlformats.org/officeDocument/2006/relationships/image" Target="../media/image10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06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15.png"/><Relationship Id="rId9" Type="http://schemas.openxmlformats.org/officeDocument/2006/relationships/image" Target="../media/image37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68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0" Type="http://schemas.openxmlformats.org/officeDocument/2006/relationships/image" Target="../media/image36.png"/><Relationship Id="rId4" Type="http://schemas.openxmlformats.org/officeDocument/2006/relationships/image" Target="../media/image41.png"/><Relationship Id="rId9" Type="http://schemas.openxmlformats.org/officeDocument/2006/relationships/image" Target="../media/image35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8.png"/><Relationship Id="rId4" Type="http://schemas.openxmlformats.org/officeDocument/2006/relationships/image" Target="../media/image10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8.png"/><Relationship Id="rId4" Type="http://schemas.openxmlformats.org/officeDocument/2006/relationships/image" Target="../media/image10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06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5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68.png"/><Relationship Id="rId4" Type="http://schemas.openxmlformats.org/officeDocument/2006/relationships/image" Target="../media/image106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06.png"/><Relationship Id="rId4" Type="http://schemas.openxmlformats.org/officeDocument/2006/relationships/image" Target="../media/image68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8.png"/><Relationship Id="rId4" Type="http://schemas.openxmlformats.org/officeDocument/2006/relationships/image" Target="../media/image55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06.png"/><Relationship Id="rId4" Type="http://schemas.openxmlformats.org/officeDocument/2006/relationships/image" Target="../media/image68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jp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06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74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3.jp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3.jp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74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74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74.png"/><Relationship Id="rId4" Type="http://schemas.openxmlformats.org/officeDocument/2006/relationships/image" Target="../media/image179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74.png"/><Relationship Id="rId4" Type="http://schemas.openxmlformats.org/officeDocument/2006/relationships/image" Target="../media/image179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3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74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86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3.jpg"/><Relationship Id="rId4" Type="http://schemas.openxmlformats.org/officeDocument/2006/relationships/image" Target="../media/image186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86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3.jpg"/><Relationship Id="rId4" Type="http://schemas.openxmlformats.org/officeDocument/2006/relationships/image" Target="../media/image186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3.jpg"/><Relationship Id="rId4" Type="http://schemas.openxmlformats.org/officeDocument/2006/relationships/image" Target="../media/image186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3.jpg"/><Relationship Id="rId4" Type="http://schemas.openxmlformats.org/officeDocument/2006/relationships/image" Target="../media/image186.png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88.png"/><Relationship Id="rId7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3.jpg"/><Relationship Id="rId4" Type="http://schemas.openxmlformats.org/officeDocument/2006/relationships/image" Target="../media/image186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3.jpg"/><Relationship Id="rId4" Type="http://schemas.openxmlformats.org/officeDocument/2006/relationships/image" Target="../media/image186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55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3.jpg"/><Relationship Id="rId4" Type="http://schemas.openxmlformats.org/officeDocument/2006/relationships/image" Target="../media/image186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1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06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83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9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55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31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11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55.png"/><Relationship Id="rId4" Type="http://schemas.openxmlformats.org/officeDocument/2006/relationships/image" Target="../media/image111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1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83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83.png"/><Relationship Id="rId4" Type="http://schemas.openxmlformats.org/officeDocument/2006/relationships/image" Target="../media/image69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83.png"/><Relationship Id="rId4" Type="http://schemas.openxmlformats.org/officeDocument/2006/relationships/image" Target="../media/image55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83.png"/><Relationship Id="rId4" Type="http://schemas.openxmlformats.org/officeDocument/2006/relationships/image" Target="../media/image31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83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1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55.png"/><Relationship Id="rId4" Type="http://schemas.openxmlformats.org/officeDocument/2006/relationships/image" Target="../media/image111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31.png"/><Relationship Id="rId4" Type="http://schemas.openxmlformats.org/officeDocument/2006/relationships/image" Target="../media/image111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195.png"/><Relationship Id="rId4" Type="http://schemas.openxmlformats.org/officeDocument/2006/relationships/image" Target="../media/image106.pn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91.png"/><Relationship Id="rId4" Type="http://schemas.openxmlformats.org/officeDocument/2006/relationships/image" Target="../media/image3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Julio 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14 Fracción III (Art. 14 F III)</a:t>
            </a:r>
          </a:p>
        </p:txBody>
      </p:sp>
    </p:spTree>
    <p:extLst>
      <p:ext uri="{BB962C8B-B14F-4D97-AF65-F5344CB8AC3E}">
        <p14:creationId xmlns:p14="http://schemas.microsoft.com/office/powerpoint/2010/main" val="22656251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017880" y="640455"/>
            <a:ext cx="10354882" cy="5227881"/>
            <a:chOff x="1150883" y="444530"/>
            <a:chExt cx="10354882" cy="522788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883" y="444530"/>
              <a:ext cx="10354882" cy="522788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883" y="444531"/>
              <a:ext cx="1386976" cy="5227880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  <p:sp>
        <p:nvSpPr>
          <p:cNvPr id="9" name="Llamada rectangular 8"/>
          <p:cNvSpPr/>
          <p:nvPr/>
        </p:nvSpPr>
        <p:spPr>
          <a:xfrm>
            <a:off x="3582251" y="418419"/>
            <a:ext cx="2302626" cy="73659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/>
              <a:t>Necesario Autorizar para poder usar en participaciones y aportaciones</a:t>
            </a:r>
            <a:endParaRPr lang="es-MX" sz="12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121" y="2370335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605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</a:p>
        </p:txBody>
      </p:sp>
    </p:spTree>
    <p:extLst>
      <p:ext uri="{BB962C8B-B14F-4D97-AF65-F5344CB8AC3E}">
        <p14:creationId xmlns:p14="http://schemas.microsoft.com/office/powerpoint/2010/main" val="6959262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26571" y="2922762"/>
            <a:ext cx="1144306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General de Participaciones(FGP)</a:t>
            </a:r>
          </a:p>
        </p:txBody>
      </p:sp>
    </p:spTree>
    <p:extLst>
      <p:ext uri="{BB962C8B-B14F-4D97-AF65-F5344CB8AC3E}">
        <p14:creationId xmlns:p14="http://schemas.microsoft.com/office/powerpoint/2010/main" val="22970787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12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155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D18C36E-885A-425B-AADA-AF993251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  <p:sp>
        <p:nvSpPr>
          <p:cNvPr id="13" name="Flecha abajo 8">
            <a:extLst>
              <a:ext uri="{FF2B5EF4-FFF2-40B4-BE49-F238E27FC236}">
                <a16:creationId xmlns:a16="http://schemas.microsoft.com/office/drawing/2014/main" id="{08AA1EA5-55C0-4896-9524-8716402C65FE}"/>
              </a:ext>
            </a:extLst>
          </p:cNvPr>
          <p:cNvSpPr/>
          <p:nvPr/>
        </p:nvSpPr>
        <p:spPr>
          <a:xfrm rot="3585834">
            <a:off x="4850493" y="223517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0">
            <a:extLst>
              <a:ext uri="{FF2B5EF4-FFF2-40B4-BE49-F238E27FC236}">
                <a16:creationId xmlns:a16="http://schemas.microsoft.com/office/drawing/2014/main" id="{19136674-BC53-4D17-B7E5-DCAC14D51754}"/>
              </a:ext>
            </a:extLst>
          </p:cNvPr>
          <p:cNvSpPr/>
          <p:nvPr/>
        </p:nvSpPr>
        <p:spPr>
          <a:xfrm rot="3585834">
            <a:off x="4802658" y="1932389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2534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FAFF9E5-1D37-4D21-9F12-20E0B8EB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  <p:sp>
        <p:nvSpPr>
          <p:cNvPr id="12" name="Flecha abajo 11">
            <a:extLst>
              <a:ext uri="{FF2B5EF4-FFF2-40B4-BE49-F238E27FC236}">
                <a16:creationId xmlns:a16="http://schemas.microsoft.com/office/drawing/2014/main" id="{293DCCDB-6298-42F5-A0DF-4592CEB08923}"/>
              </a:ext>
            </a:extLst>
          </p:cNvPr>
          <p:cNvSpPr/>
          <p:nvPr/>
        </p:nvSpPr>
        <p:spPr>
          <a:xfrm rot="3585834">
            <a:off x="10661383" y="2985685"/>
            <a:ext cx="287972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86B02D3-09AD-4539-B6DA-D9D670498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071" y="3432629"/>
            <a:ext cx="160009" cy="2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137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FAFF9E5-1D37-4D21-9F12-20E0B8EB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9297F3-C8DA-4081-8ADC-B4DA0BEA7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686" y="2542194"/>
            <a:ext cx="4326628" cy="1773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311A202-5BE7-4444-86EA-18B9A3A99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705" y="2775382"/>
            <a:ext cx="160009" cy="2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12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FAFF9E5-1D37-4D21-9F12-20E0B8EB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  <p:sp>
        <p:nvSpPr>
          <p:cNvPr id="11" name="Flecha abajo 9">
            <a:extLst>
              <a:ext uri="{FF2B5EF4-FFF2-40B4-BE49-F238E27FC236}">
                <a16:creationId xmlns:a16="http://schemas.microsoft.com/office/drawing/2014/main" id="{8D82703F-EA8A-47D5-8908-DA57BCC7D18D}"/>
              </a:ext>
            </a:extLst>
          </p:cNvPr>
          <p:cNvSpPr/>
          <p:nvPr/>
        </p:nvSpPr>
        <p:spPr>
          <a:xfrm rot="3585834">
            <a:off x="4717617" y="2578461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>
            <a:extLst>
              <a:ext uri="{FF2B5EF4-FFF2-40B4-BE49-F238E27FC236}">
                <a16:creationId xmlns:a16="http://schemas.microsoft.com/office/drawing/2014/main" id="{293DCCDB-6298-42F5-A0DF-4592CEB08923}"/>
              </a:ext>
            </a:extLst>
          </p:cNvPr>
          <p:cNvSpPr/>
          <p:nvPr/>
        </p:nvSpPr>
        <p:spPr>
          <a:xfrm rot="3585834">
            <a:off x="4734377" y="2866396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86B02D3-09AD-4539-B6DA-D9D670498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867" y="2835172"/>
            <a:ext cx="160009" cy="2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0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F707A34-208A-4F69-97A7-CA6B35A3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  <p:sp>
        <p:nvSpPr>
          <p:cNvPr id="10" name="Flecha abajo 11">
            <a:extLst>
              <a:ext uri="{FF2B5EF4-FFF2-40B4-BE49-F238E27FC236}">
                <a16:creationId xmlns:a16="http://schemas.microsoft.com/office/drawing/2014/main" id="{157D1207-F2A5-4E32-B71B-2913A4F5A6BA}"/>
              </a:ext>
            </a:extLst>
          </p:cNvPr>
          <p:cNvSpPr/>
          <p:nvPr/>
        </p:nvSpPr>
        <p:spPr>
          <a:xfrm rot="3585834">
            <a:off x="4841261" y="2904423"/>
            <a:ext cx="238402" cy="397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89C9E73-06B7-473E-8F6B-4C4104D9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5" y="3322327"/>
            <a:ext cx="160009" cy="2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051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43" y="842229"/>
            <a:ext cx="10285714" cy="5173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5B68EE-35A7-4400-AE67-32A8710B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23742"/>
            <a:ext cx="200830" cy="2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981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E19669F-F2B0-4C9C-81CA-7B3949D0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60640"/>
            <a:ext cx="10212070" cy="5136720"/>
          </a:xfrm>
          <a:prstGeom prst="rect">
            <a:avLst/>
          </a:prstGeom>
        </p:spPr>
      </p:pic>
      <p:sp>
        <p:nvSpPr>
          <p:cNvPr id="11" name="Flecha abajo 6">
            <a:extLst>
              <a:ext uri="{FF2B5EF4-FFF2-40B4-BE49-F238E27FC236}">
                <a16:creationId xmlns:a16="http://schemas.microsoft.com/office/drawing/2014/main" id="{2FF553DC-A7D4-4CB6-B734-BF3BB1715477}"/>
              </a:ext>
            </a:extLst>
          </p:cNvPr>
          <p:cNvSpPr/>
          <p:nvPr/>
        </p:nvSpPr>
        <p:spPr>
          <a:xfrm rot="3585834">
            <a:off x="3338288" y="3792242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8780703-94A4-4A4A-A9BD-C81A683FD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943" y="4190000"/>
            <a:ext cx="200830" cy="2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203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49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E19669F-F2B0-4C9C-81CA-7B3949D0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60640"/>
            <a:ext cx="10212070" cy="51367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5A56AC2-3A0C-49E4-856B-22F4CB92A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230" y="1505031"/>
            <a:ext cx="7143539" cy="3847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0469B13-3104-4EF3-8A9B-2076DF343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805" y="5149503"/>
            <a:ext cx="200830" cy="26777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3731719" y="143538"/>
            <a:ext cx="4894813" cy="652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En caso de volver a calcular un calculo ya registrado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34844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273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15713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8493" y="5510177"/>
            <a:ext cx="2248214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955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86989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89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13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" y="392026"/>
            <a:ext cx="10890613" cy="57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557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441" y="1603945"/>
            <a:ext cx="7144022" cy="39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464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</p:spTree>
    <p:extLst>
      <p:ext uri="{BB962C8B-B14F-4D97-AF65-F5344CB8AC3E}">
        <p14:creationId xmlns:p14="http://schemas.microsoft.com/office/powerpoint/2010/main" val="40222407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875211" y="2922762"/>
            <a:ext cx="1080298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General de Participaciones</a:t>
            </a: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29220" y="3764876"/>
            <a:ext cx="78461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Cancelación</a:t>
            </a:r>
          </a:p>
        </p:txBody>
      </p:sp>
    </p:spTree>
    <p:extLst>
      <p:ext uri="{BB962C8B-B14F-4D97-AF65-F5344CB8AC3E}">
        <p14:creationId xmlns:p14="http://schemas.microsoft.com/office/powerpoint/2010/main" val="33042165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85" y="1550555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5077775" y="96673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00" y="1550555"/>
            <a:ext cx="485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89" y="1556139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328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4" y="768584"/>
            <a:ext cx="10543471" cy="53208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85" y="1550555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5155447" y="96673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00" y="1550555"/>
            <a:ext cx="485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89" y="1556139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689" y="1552967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961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Fomento Municipal  70 %(FFM70)</a:t>
            </a:r>
          </a:p>
        </p:txBody>
      </p:sp>
    </p:spTree>
    <p:extLst>
      <p:ext uri="{BB962C8B-B14F-4D97-AF65-F5344CB8AC3E}">
        <p14:creationId xmlns:p14="http://schemas.microsoft.com/office/powerpoint/2010/main" val="14392820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904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94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32" y="685800"/>
            <a:ext cx="10212070" cy="514899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 rot="2629339">
            <a:off x="4548146" y="1908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 rot="2629339">
            <a:off x="4595350" y="2151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2629339">
            <a:off x="4595350" y="2426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924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Catálogos iniciales</a:t>
            </a:r>
          </a:p>
        </p:txBody>
      </p:sp>
    </p:spTree>
    <p:extLst>
      <p:ext uri="{BB962C8B-B14F-4D97-AF65-F5344CB8AC3E}">
        <p14:creationId xmlns:p14="http://schemas.microsoft.com/office/powerpoint/2010/main" val="1873622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076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479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53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596" y="2569346"/>
            <a:ext cx="4363059" cy="225774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38349" y="78036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92969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24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677" y="1278045"/>
            <a:ext cx="585142" cy="4628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0" y="1270296"/>
            <a:ext cx="1131370" cy="4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84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80" y="1278045"/>
            <a:ext cx="585142" cy="4628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541393" y="80381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322" y="1262677"/>
            <a:ext cx="1139122" cy="4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70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640" y="1223931"/>
            <a:ext cx="1139122" cy="4987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5" y="1042745"/>
            <a:ext cx="11334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457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636" y="1223931"/>
            <a:ext cx="1139122" cy="4987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5" y="1042745"/>
            <a:ext cx="1133475" cy="742950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3597800" y="73766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936" y="1960953"/>
            <a:ext cx="7414043" cy="405309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33367" y="2686048"/>
            <a:ext cx="4168192" cy="29737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486758" y="2629799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Generación de Cálculo de FFM70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87611" y="3798798"/>
            <a:ext cx="4168192" cy="29737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486758" y="3722220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Autorización de Cálculo de FFM70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33367" y="4912626"/>
            <a:ext cx="4168192" cy="29737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486758" y="4876648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Envio</a:t>
            </a:r>
            <a:r>
              <a:rPr lang="es-MX" dirty="0"/>
              <a:t> Cálculo de FFM70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0" y="2454540"/>
            <a:ext cx="1409700" cy="15394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0" y="3506735"/>
            <a:ext cx="1409700" cy="15394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0247" y="4671056"/>
            <a:ext cx="1409700" cy="1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7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Fomento Municipal  30 % (FFM30)</a:t>
            </a:r>
          </a:p>
        </p:txBody>
      </p:sp>
    </p:spTree>
    <p:extLst>
      <p:ext uri="{BB962C8B-B14F-4D97-AF65-F5344CB8AC3E}">
        <p14:creationId xmlns:p14="http://schemas.microsoft.com/office/powerpoint/2010/main" val="4029292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234795" y="365011"/>
            <a:ext cx="11777096" cy="5636778"/>
            <a:chOff x="234795" y="365011"/>
            <a:chExt cx="11777096" cy="5636778"/>
          </a:xfrm>
        </p:grpSpPr>
        <p:grpSp>
          <p:nvGrpSpPr>
            <p:cNvPr id="21" name="Grupo 20"/>
            <p:cNvGrpSpPr/>
            <p:nvPr/>
          </p:nvGrpSpPr>
          <p:grpSpPr>
            <a:xfrm>
              <a:off x="237519" y="365011"/>
              <a:ext cx="11774372" cy="5636778"/>
              <a:chOff x="237519" y="365011"/>
              <a:chExt cx="11774372" cy="563677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37519" y="376854"/>
                <a:ext cx="11774372" cy="5624935"/>
                <a:chOff x="237519" y="376854"/>
                <a:chExt cx="11774372" cy="5624935"/>
              </a:xfrm>
            </p:grpSpPr>
            <p:grpSp>
              <p:nvGrpSpPr>
                <p:cNvPr id="8" name="Grupo 7"/>
                <p:cNvGrpSpPr/>
                <p:nvPr/>
              </p:nvGrpSpPr>
              <p:grpSpPr>
                <a:xfrm>
                  <a:off x="237519" y="376854"/>
                  <a:ext cx="11774372" cy="5624935"/>
                  <a:chOff x="237519" y="376854"/>
                  <a:chExt cx="11774372" cy="5624935"/>
                </a:xfrm>
              </p:grpSpPr>
              <p:grpSp>
                <p:nvGrpSpPr>
                  <p:cNvPr id="9" name="Grupo 8"/>
                  <p:cNvGrpSpPr/>
                  <p:nvPr/>
                </p:nvGrpSpPr>
                <p:grpSpPr>
                  <a:xfrm>
                    <a:off x="247356" y="376854"/>
                    <a:ext cx="11764535" cy="5624935"/>
                    <a:chOff x="247356" y="376854"/>
                    <a:chExt cx="11764535" cy="5624935"/>
                  </a:xfrm>
                </p:grpSpPr>
                <p:grpSp>
                  <p:nvGrpSpPr>
                    <p:cNvPr id="4" name="Grupo 3"/>
                    <p:cNvGrpSpPr/>
                    <p:nvPr/>
                  </p:nvGrpSpPr>
                  <p:grpSpPr>
                    <a:xfrm>
                      <a:off x="272296" y="376854"/>
                      <a:ext cx="11739595" cy="5624935"/>
                      <a:chOff x="272296" y="376854"/>
                      <a:chExt cx="11931479" cy="5786855"/>
                    </a:xfrm>
                  </p:grpSpPr>
                  <p:pic>
                    <p:nvPicPr>
                      <p:cNvPr id="3" name="Imagen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59272" y="376854"/>
                        <a:ext cx="10544503" cy="57868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" name="Imagen 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296" y="376854"/>
                        <a:ext cx="1386976" cy="5708062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7" name="Imagen 6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47356" y="376854"/>
                      <a:ext cx="1423299" cy="554834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37519" y="376854"/>
                    <a:ext cx="1430413" cy="554834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4076" t="85541" r="23660" b="7694"/>
                <a:stretch/>
              </p:blipFill>
              <p:spPr>
                <a:xfrm>
                  <a:off x="8068888" y="5482590"/>
                  <a:ext cx="1313411" cy="365760"/>
                </a:xfrm>
                <a:prstGeom prst="rect">
                  <a:avLst/>
                </a:prstGeom>
              </p:spPr>
            </p:pic>
          </p:grpSp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108" y="365011"/>
                <a:ext cx="1424823" cy="5560190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6"/>
            <a:srcRect l="74270" t="262" b="94510"/>
            <a:stretch/>
          </p:blipFill>
          <p:spPr>
            <a:xfrm>
              <a:off x="9143999" y="365011"/>
              <a:ext cx="2755473" cy="282632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795" y="365011"/>
              <a:ext cx="1433136" cy="556019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9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9580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43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827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8" name="Flecha abajo 17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 abajo 18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 abajo 19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Flecha abajo 20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73268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402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410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666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817" y="2474783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083570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1105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351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523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0051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2" y="483324"/>
            <a:ext cx="11439482" cy="5774974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Administración de Fondos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126979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48731"/>
          <a:stretch/>
        </p:blipFill>
        <p:spPr>
          <a:xfrm>
            <a:off x="3163512" y="1140969"/>
            <a:ext cx="835052" cy="5715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998564" y="1086756"/>
            <a:ext cx="1539854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25361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48731"/>
          <a:stretch/>
        </p:blipFill>
        <p:spPr>
          <a:xfrm>
            <a:off x="3163512" y="1140969"/>
            <a:ext cx="835052" cy="5715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998564" y="1086756"/>
            <a:ext cx="1539854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3468184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324" y="1909091"/>
            <a:ext cx="7414043" cy="40530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03751" y="2634186"/>
            <a:ext cx="4168192" cy="29737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357142" y="2577937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Generación de Cálculo de FFM30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57995" y="3746936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357142" y="3670358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Autorización de Cálculo de FFM30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03751" y="4860764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357142" y="4824786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Envio</a:t>
            </a:r>
            <a:r>
              <a:rPr lang="es-MX" dirty="0"/>
              <a:t> Cálculo de FFM30</a:t>
            </a:r>
          </a:p>
        </p:txBody>
      </p:sp>
    </p:spTree>
    <p:extLst>
      <p:ext uri="{BB962C8B-B14F-4D97-AF65-F5344CB8AC3E}">
        <p14:creationId xmlns:p14="http://schemas.microsoft.com/office/powerpoint/2010/main" val="7162157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940526" y="2922762"/>
            <a:ext cx="1095973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Especial sobre Producción y Servicios (IEPS)</a:t>
            </a:r>
          </a:p>
        </p:txBody>
      </p:sp>
    </p:spTree>
    <p:extLst>
      <p:ext uri="{BB962C8B-B14F-4D97-AF65-F5344CB8AC3E}">
        <p14:creationId xmlns:p14="http://schemas.microsoft.com/office/powerpoint/2010/main" val="4947387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67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01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7" name="Flecha abajo 16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 abajo 17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 abajo 18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 abajo 19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61914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807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92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59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956" y="2474783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318709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0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118617" y="376854"/>
            <a:ext cx="10852270" cy="5471497"/>
            <a:chOff x="1118617" y="376854"/>
            <a:chExt cx="10852270" cy="547149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475" y="376855"/>
              <a:ext cx="10837412" cy="54714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64076" t="85541" r="23660" b="7694"/>
            <a:stretch/>
          </p:blipFill>
          <p:spPr>
            <a:xfrm>
              <a:off x="8911244" y="4962699"/>
              <a:ext cx="1313411" cy="365760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8617" y="376854"/>
              <a:ext cx="1434082" cy="5471495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Presupuesto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0773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955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40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980683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9683"/>
          <a:stretch/>
        </p:blipFill>
        <p:spPr>
          <a:xfrm>
            <a:off x="3345665" y="1168811"/>
            <a:ext cx="819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7855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9683"/>
          <a:stretch/>
        </p:blipFill>
        <p:spPr>
          <a:xfrm>
            <a:off x="3345665" y="1168811"/>
            <a:ext cx="819553" cy="5715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07666" y="74779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06" y="1940087"/>
            <a:ext cx="7414043" cy="405309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2665182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496624" y="2608933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Generación de Cálculo de IEPS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97477" y="3777932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496624" y="3701354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Autorización de Cálculo de IEPS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4891760"/>
            <a:ext cx="4168192" cy="29737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496624" y="4855782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Envio</a:t>
            </a:r>
            <a:r>
              <a:rPr lang="es-MX" dirty="0"/>
              <a:t> Cálculo de IEPS</a:t>
            </a:r>
          </a:p>
        </p:txBody>
      </p:sp>
    </p:spTree>
    <p:extLst>
      <p:ext uri="{BB962C8B-B14F-4D97-AF65-F5344CB8AC3E}">
        <p14:creationId xmlns:p14="http://schemas.microsoft.com/office/powerpoint/2010/main" val="24996491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58189" y="2922762"/>
            <a:ext cx="1133262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sobre la Venta Final de Gasolinas y Diesel </a:t>
            </a:r>
          </a:p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(IEPS GyD)</a:t>
            </a:r>
          </a:p>
        </p:txBody>
      </p:sp>
    </p:spTree>
    <p:extLst>
      <p:ext uri="{BB962C8B-B14F-4D97-AF65-F5344CB8AC3E}">
        <p14:creationId xmlns:p14="http://schemas.microsoft.com/office/powerpoint/2010/main" val="354947834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18592227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36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7" name="Flecha abajo 16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 abajo 17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lecha abajo 18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lecha abajo 19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24731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4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551057"/>
            <a:ext cx="11221986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87314"/>
          <a:stretch/>
        </p:blipFill>
        <p:spPr>
          <a:xfrm>
            <a:off x="741414" y="551057"/>
            <a:ext cx="1358606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64076" t="85541" r="23660" b="7694"/>
          <a:stretch/>
        </p:blipFill>
        <p:spPr>
          <a:xfrm>
            <a:off x="9179676" y="4797310"/>
            <a:ext cx="1313411" cy="36576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64" y="551057"/>
            <a:ext cx="1386976" cy="540675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Unidad de Medida y Actualización (UMA)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3506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677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631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331" y="2514607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175084" y="725624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98349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557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423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004091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6353"/>
          <a:stretch/>
        </p:blipFill>
        <p:spPr>
          <a:xfrm>
            <a:off x="3345665" y="1140970"/>
            <a:ext cx="87379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843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GyD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6353"/>
          <a:stretch/>
        </p:blipFill>
        <p:spPr>
          <a:xfrm>
            <a:off x="3345665" y="1140970"/>
            <a:ext cx="873797" cy="5715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07666" y="74779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06" y="1940087"/>
            <a:ext cx="7414043" cy="405309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2665182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496623" y="2608933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Generación de Cálculo de IEPS </a:t>
            </a:r>
            <a:r>
              <a:rPr lang="es-MX" dirty="0" err="1"/>
              <a:t>GyD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97477" y="3777932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496624" y="3701354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Autorización de Cálculo de IEPS </a:t>
            </a:r>
            <a:r>
              <a:rPr lang="es-MX" dirty="0" err="1"/>
              <a:t>GyD</a:t>
            </a:r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4891760"/>
            <a:ext cx="4168192" cy="29737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496624" y="4855782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Envio</a:t>
            </a:r>
            <a:r>
              <a:rPr lang="es-MX" dirty="0"/>
              <a:t> Cálculo de IEPS </a:t>
            </a:r>
            <a:r>
              <a:rPr lang="es-MX" dirty="0" err="1"/>
              <a:t>GyD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57016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 Bienes Inmuebles</a:t>
            </a:r>
          </a:p>
        </p:txBody>
      </p:sp>
    </p:spTree>
    <p:extLst>
      <p:ext uri="{BB962C8B-B14F-4D97-AF65-F5344CB8AC3E}">
        <p14:creationId xmlns:p14="http://schemas.microsoft.com/office/powerpoint/2010/main" val="5553972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295955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157942" y="648740"/>
            <a:ext cx="11877631" cy="5078730"/>
            <a:chOff x="157942" y="648740"/>
            <a:chExt cx="11877631" cy="5078730"/>
          </a:xfrm>
        </p:grpSpPr>
        <p:grpSp>
          <p:nvGrpSpPr>
            <p:cNvPr id="11" name="Grupo 10"/>
            <p:cNvGrpSpPr/>
            <p:nvPr/>
          </p:nvGrpSpPr>
          <p:grpSpPr>
            <a:xfrm>
              <a:off x="157942" y="648740"/>
              <a:ext cx="11877631" cy="5078730"/>
              <a:chOff x="157942" y="648740"/>
              <a:chExt cx="11877631" cy="507873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157942" y="648740"/>
                <a:ext cx="11877631" cy="5078730"/>
                <a:chOff x="157942" y="648740"/>
                <a:chExt cx="11877631" cy="5078730"/>
              </a:xfrm>
            </p:grpSpPr>
            <p:grpSp>
              <p:nvGrpSpPr>
                <p:cNvPr id="3" name="Grupo 2"/>
                <p:cNvGrpSpPr/>
                <p:nvPr/>
              </p:nvGrpSpPr>
              <p:grpSpPr>
                <a:xfrm>
                  <a:off x="157942" y="648740"/>
                  <a:ext cx="11877631" cy="5078730"/>
                  <a:chOff x="-186826" y="590550"/>
                  <a:chExt cx="12205773" cy="5184687"/>
                </a:xfrm>
              </p:grpSpPr>
              <p:pic>
                <p:nvPicPr>
                  <p:cNvPr id="9" name="Imagen 8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00150" y="590550"/>
                    <a:ext cx="10818797" cy="5184686"/>
                  </a:xfrm>
                  <a:prstGeom prst="rect">
                    <a:avLst/>
                  </a:prstGeom>
                </p:spPr>
              </p:pic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-186826" y="590551"/>
                    <a:ext cx="1386976" cy="51846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7942" y="648740"/>
                  <a:ext cx="1386976" cy="5078730"/>
                </a:xfrm>
                <a:prstGeom prst="rect">
                  <a:avLst/>
                </a:prstGeom>
              </p:spPr>
            </p:pic>
          </p:grpSp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942" y="648740"/>
                <a:ext cx="1386976" cy="5078730"/>
              </a:xfrm>
              <a:prstGeom prst="rect">
                <a:avLst/>
              </a:prstGeom>
            </p:spPr>
          </p:pic>
        </p:grp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942" y="648740"/>
              <a:ext cx="1386976" cy="507873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Inserción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7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6915151" y="1476375"/>
            <a:ext cx="4448174" cy="485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4001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874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 abajo 14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23265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83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7064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466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8"/>
            <a:ext cx="4363059" cy="225774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95659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04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472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4733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1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116758" y="650125"/>
            <a:ext cx="11975941" cy="5085658"/>
            <a:chOff x="116758" y="650125"/>
            <a:chExt cx="11975941" cy="5085658"/>
          </a:xfrm>
        </p:grpSpPr>
        <p:grpSp>
          <p:nvGrpSpPr>
            <p:cNvPr id="9" name="Grupo 8"/>
            <p:cNvGrpSpPr/>
            <p:nvPr/>
          </p:nvGrpSpPr>
          <p:grpSpPr>
            <a:xfrm>
              <a:off x="116758" y="650125"/>
              <a:ext cx="11975941" cy="5085657"/>
              <a:chOff x="116758" y="650125"/>
              <a:chExt cx="11975941" cy="5085657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121520" y="650125"/>
                <a:ext cx="11971179" cy="5085657"/>
                <a:chOff x="-111237" y="666750"/>
                <a:chExt cx="11971179" cy="5085657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66214" y="666750"/>
                  <a:ext cx="10593728" cy="5076826"/>
                </a:xfrm>
                <a:prstGeom prst="rect">
                  <a:avLst/>
                </a:prstGeom>
              </p:spPr>
            </p:pic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642" b="5939"/>
                <a:stretch/>
              </p:blipFill>
              <p:spPr>
                <a:xfrm>
                  <a:off x="-111237" y="666750"/>
                  <a:ext cx="1378062" cy="5085657"/>
                </a:xfrm>
                <a:prstGeom prst="rect">
                  <a:avLst/>
                </a:prstGeom>
              </p:spPr>
            </p:pic>
          </p:grpSp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58" y="650126"/>
                <a:ext cx="1386976" cy="5076826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758" y="650125"/>
              <a:ext cx="1386976" cy="5085658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1" y="1962151"/>
            <a:ext cx="1605394" cy="689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564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148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Fiscalización y Recaudación  (FOFIR)</a:t>
            </a:r>
          </a:p>
        </p:txBody>
      </p:sp>
    </p:spTree>
    <p:extLst>
      <p:ext uri="{BB962C8B-B14F-4D97-AF65-F5344CB8AC3E}">
        <p14:creationId xmlns:p14="http://schemas.microsoft.com/office/powerpoint/2010/main" val="401135791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35189127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85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674561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768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698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6367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7194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1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Coordinación Planeación Hacendaria</a:t>
            </a: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2166289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1075" y="2787351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3409092"/>
            <a:ext cx="7070373" cy="472860"/>
            <a:chOff x="1287583" y="1964609"/>
            <a:chExt cx="6151867" cy="472860"/>
          </a:xfrm>
        </p:grpSpPr>
        <p:grpSp>
          <p:nvGrpSpPr>
            <p:cNvPr id="3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Catálogos Iniciales</a:t>
                </a:r>
              </a:p>
            </p:txBody>
          </p:sp>
          <p:sp>
            <p:nvSpPr>
              <p:cNvPr id="3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4006452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4140" y="4603812"/>
            <a:ext cx="7070373" cy="472860"/>
            <a:chOff x="1287583" y="1964609"/>
            <a:chExt cx="6151867" cy="472860"/>
          </a:xfrm>
        </p:grpSpPr>
        <p:grpSp>
          <p:nvGrpSpPr>
            <p:cNvPr id="4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Bloqueo de Sesión</a:t>
                </a:r>
              </a:p>
            </p:txBody>
          </p:sp>
          <p:sp>
            <p:nvSpPr>
              <p:cNvPr id="5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5183574"/>
            <a:ext cx="7070373" cy="472860"/>
            <a:chOff x="1287583" y="1964609"/>
            <a:chExt cx="6151867" cy="472860"/>
          </a:xfrm>
        </p:grpSpPr>
        <p:grpSp>
          <p:nvGrpSpPr>
            <p:cNvPr id="5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 (Art. 14 F I)</a:t>
                </a:r>
              </a:p>
            </p:txBody>
          </p:sp>
          <p:sp>
            <p:nvSpPr>
              <p:cNvPr id="5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1075" y="5765720"/>
            <a:ext cx="7070373" cy="472860"/>
            <a:chOff x="1287583" y="1964609"/>
            <a:chExt cx="6151867" cy="472860"/>
          </a:xfrm>
        </p:grpSpPr>
        <p:grpSp>
          <p:nvGrpSpPr>
            <p:cNvPr id="5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6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II (Art. 14 F II)</a:t>
                </a:r>
              </a:p>
            </p:txBody>
          </p:sp>
          <p:sp>
            <p:nvSpPr>
              <p:cNvPr id="6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2006214"/>
            <a:ext cx="7070373" cy="472860"/>
            <a:chOff x="1287583" y="1964609"/>
            <a:chExt cx="6151867" cy="472860"/>
          </a:xfrm>
        </p:grpSpPr>
        <p:grpSp>
          <p:nvGrpSpPr>
            <p:cNvPr id="6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6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III (Art. 14 F III)</a:t>
                </a:r>
              </a:p>
            </p:txBody>
          </p:sp>
          <p:sp>
            <p:nvSpPr>
              <p:cNvPr id="6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2601294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3292470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3889739"/>
            <a:ext cx="7070373" cy="472860"/>
            <a:chOff x="1287583" y="1964609"/>
            <a:chExt cx="6151867" cy="472860"/>
          </a:xfrm>
        </p:grpSpPr>
        <p:grpSp>
          <p:nvGrpSpPr>
            <p:cNvPr id="7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Federales</a:t>
                </a:r>
              </a:p>
            </p:txBody>
          </p:sp>
          <p:sp>
            <p:nvSpPr>
              <p:cNvPr id="8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11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4487008"/>
            <a:ext cx="7070373" cy="472860"/>
            <a:chOff x="1287583" y="1964609"/>
            <a:chExt cx="6151867" cy="472860"/>
          </a:xfrm>
        </p:grpSpPr>
        <p:grpSp>
          <p:nvGrpSpPr>
            <p:cNvPr id="8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Estatales</a:t>
                </a:r>
              </a:p>
            </p:txBody>
          </p:sp>
          <p:sp>
            <p:nvSpPr>
              <p:cNvPr id="8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12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33229" y="5093488"/>
            <a:ext cx="7070373" cy="472860"/>
            <a:chOff x="1287583" y="1964609"/>
            <a:chExt cx="6151867" cy="472860"/>
          </a:xfrm>
        </p:grpSpPr>
        <p:grpSp>
          <p:nvGrpSpPr>
            <p:cNvPr id="8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Calendario de Distribución</a:t>
                </a:r>
              </a:p>
            </p:txBody>
          </p:sp>
          <p:sp>
            <p:nvSpPr>
              <p:cNvPr id="9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13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5741492"/>
            <a:ext cx="7070373" cy="472860"/>
            <a:chOff x="1287583" y="1964609"/>
            <a:chExt cx="6151867" cy="472860"/>
          </a:xfrm>
        </p:grpSpPr>
        <p:grpSp>
          <p:nvGrpSpPr>
            <p:cNvPr id="9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Estadísticas</a:t>
                </a:r>
              </a:p>
            </p:txBody>
          </p:sp>
          <p:sp>
            <p:nvSpPr>
              <p:cNvPr id="9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14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166256" y="666749"/>
            <a:ext cx="11693686" cy="4985906"/>
            <a:chOff x="166256" y="666749"/>
            <a:chExt cx="11693686" cy="4985906"/>
          </a:xfrm>
        </p:grpSpPr>
        <p:grpSp>
          <p:nvGrpSpPr>
            <p:cNvPr id="4" name="Grupo 3"/>
            <p:cNvGrpSpPr/>
            <p:nvPr/>
          </p:nvGrpSpPr>
          <p:grpSpPr>
            <a:xfrm>
              <a:off x="166256" y="666750"/>
              <a:ext cx="11693686" cy="4985905"/>
              <a:chOff x="-120762" y="666750"/>
              <a:chExt cx="11980704" cy="507682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6214" y="666750"/>
                <a:ext cx="10593728" cy="5076826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0762" y="666751"/>
                <a:ext cx="1386976" cy="5076826"/>
              </a:xfrm>
              <a:prstGeom prst="rect">
                <a:avLst/>
              </a:prstGeom>
            </p:spPr>
          </p:pic>
        </p:grp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256" y="666749"/>
              <a:ext cx="1353749" cy="4985905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753" y="1457065"/>
            <a:ext cx="45053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3337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53254"/>
            <a:ext cx="2536715" cy="980792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97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3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052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87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1" y="2922762"/>
            <a:ext cx="1054172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Sobre Automóviles Nuevos (ISAN)</a:t>
            </a:r>
          </a:p>
        </p:txBody>
      </p:sp>
    </p:spTree>
    <p:extLst>
      <p:ext uri="{BB962C8B-B14F-4D97-AF65-F5344CB8AC3E}">
        <p14:creationId xmlns:p14="http://schemas.microsoft.com/office/powerpoint/2010/main" val="39248645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36286338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453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384303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832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58187" y="574187"/>
            <a:ext cx="11980704" cy="5076828"/>
            <a:chOff x="58187" y="574187"/>
            <a:chExt cx="11980704" cy="5076828"/>
          </a:xfrm>
        </p:grpSpPr>
        <p:grpSp>
          <p:nvGrpSpPr>
            <p:cNvPr id="9" name="Grupo 8"/>
            <p:cNvGrpSpPr/>
            <p:nvPr/>
          </p:nvGrpSpPr>
          <p:grpSpPr>
            <a:xfrm>
              <a:off x="58187" y="574187"/>
              <a:ext cx="11980704" cy="5076828"/>
              <a:chOff x="58187" y="574187"/>
              <a:chExt cx="11980704" cy="5076828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58187" y="574188"/>
                <a:ext cx="11980704" cy="5076827"/>
                <a:chOff x="-120762" y="666750"/>
                <a:chExt cx="11980704" cy="5076827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66214" y="666750"/>
                  <a:ext cx="10593728" cy="507682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20762" y="666751"/>
                  <a:ext cx="1386976" cy="5076826"/>
                </a:xfrm>
                <a:prstGeom prst="rect">
                  <a:avLst/>
                </a:prstGeom>
              </p:spPr>
            </p:pic>
          </p:grpSp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87" y="574187"/>
                <a:ext cx="1386976" cy="5076827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7" y="574187"/>
              <a:ext cx="1386976" cy="5076828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962024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887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5636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879433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953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1933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439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776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3863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90626" y="2641511"/>
            <a:ext cx="8829674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Compensación del Impuesto sobre Automóviles Nuevos   (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18837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31067602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3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774665" y="675747"/>
            <a:ext cx="10709172" cy="5406752"/>
            <a:chOff x="774665" y="675747"/>
            <a:chExt cx="10709172" cy="5406752"/>
          </a:xfrm>
        </p:grpSpPr>
        <p:grpSp>
          <p:nvGrpSpPr>
            <p:cNvPr id="8" name="Grupo 7"/>
            <p:cNvGrpSpPr/>
            <p:nvPr/>
          </p:nvGrpSpPr>
          <p:grpSpPr>
            <a:xfrm>
              <a:off x="774665" y="675747"/>
              <a:ext cx="10709172" cy="5406752"/>
              <a:chOff x="774665" y="675747"/>
              <a:chExt cx="10709172" cy="5406752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4665" y="675748"/>
                <a:ext cx="10709172" cy="5406751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665" y="675747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4"/>
            <a:srcRect l="64076" t="85541" r="23660" b="7694"/>
            <a:stretch/>
          </p:blipFill>
          <p:spPr>
            <a:xfrm>
              <a:off x="8722822" y="3543992"/>
              <a:ext cx="1313411" cy="365760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665" y="675747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Inflación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l="53793" t="20184" r="30153" b="74259"/>
          <a:stretch/>
        </p:blipFill>
        <p:spPr>
          <a:xfrm>
            <a:off x="6535511" y="1768476"/>
            <a:ext cx="1688248" cy="2952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3F5CCEA-6E13-4A10-B05F-935B69CEE1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628" t="79936" r="61244" b="11971"/>
          <a:stretch/>
        </p:blipFill>
        <p:spPr>
          <a:xfrm>
            <a:off x="2374900" y="2172286"/>
            <a:ext cx="8890000" cy="342841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38031F8-A3C2-453E-A9C0-DB9733958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3499" y="2596236"/>
            <a:ext cx="4507828" cy="2815035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3A395F8-BD77-4429-B01E-C005179F23C9}"/>
              </a:ext>
            </a:extLst>
          </p:cNvPr>
          <p:cNvCxnSpPr>
            <a:endCxn id="12" idx="0"/>
          </p:cNvCxnSpPr>
          <p:nvPr/>
        </p:nvCxnSpPr>
        <p:spPr>
          <a:xfrm>
            <a:off x="3594734" y="2013966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8320576B-E7F1-4E37-A802-ECF071910B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110" t="11703" r="73661" b="84405"/>
          <a:stretch/>
        </p:blipFill>
        <p:spPr>
          <a:xfrm>
            <a:off x="3365631" y="1806576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3053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2629339">
            <a:off x="4586246" y="2035174"/>
            <a:ext cx="30325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 rot="2629339">
            <a:off x="4633450" y="227890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 abajo 12"/>
          <p:cNvSpPr/>
          <p:nvPr/>
        </p:nvSpPr>
        <p:spPr>
          <a:xfrm rot="2629339">
            <a:off x="4633450" y="2553758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2629339">
            <a:off x="4633451" y="2810836"/>
            <a:ext cx="261164" cy="4104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170150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19" y="869845"/>
            <a:ext cx="10144562" cy="51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063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4" y="619125"/>
            <a:ext cx="10650248" cy="5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8823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67" y="642937"/>
            <a:ext cx="10744420" cy="54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3598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5" y="628650"/>
            <a:ext cx="10717962" cy="54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015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" y="638175"/>
            <a:ext cx="10733376" cy="54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05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642937"/>
            <a:ext cx="10785590" cy="54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1907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6" y="638175"/>
            <a:ext cx="10786803" cy="54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640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2" y="638175"/>
            <a:ext cx="10697700" cy="54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8721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623888"/>
            <a:ext cx="10774939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04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774665" y="675747"/>
            <a:ext cx="10709172" cy="5406752"/>
            <a:chOff x="774665" y="675747"/>
            <a:chExt cx="10709172" cy="5406752"/>
          </a:xfrm>
        </p:grpSpPr>
        <p:grpSp>
          <p:nvGrpSpPr>
            <p:cNvPr id="8" name="Grupo 7"/>
            <p:cNvGrpSpPr/>
            <p:nvPr/>
          </p:nvGrpSpPr>
          <p:grpSpPr>
            <a:xfrm>
              <a:off x="774665" y="675747"/>
              <a:ext cx="10709172" cy="5406752"/>
              <a:chOff x="774665" y="675747"/>
              <a:chExt cx="10709172" cy="5406752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4665" y="675748"/>
                <a:ext cx="10709172" cy="5406751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665" y="675747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4"/>
            <a:srcRect l="64076" t="85541" r="23660" b="7694"/>
            <a:stretch/>
          </p:blipFill>
          <p:spPr>
            <a:xfrm>
              <a:off x="8722822" y="3543992"/>
              <a:ext cx="1313411" cy="365760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665" y="675747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Inflación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l="53793" t="20184" r="30153" b="74259"/>
          <a:stretch/>
        </p:blipFill>
        <p:spPr>
          <a:xfrm>
            <a:off x="6535511" y="1768476"/>
            <a:ext cx="1688248" cy="2952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5766BDB-EE93-47E8-8AA6-C28823902E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10" t="11703" r="73661" b="84405"/>
          <a:stretch/>
        </p:blipFill>
        <p:spPr>
          <a:xfrm>
            <a:off x="3365631" y="1806576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489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Vista Global de Cálculos </a:t>
            </a:r>
          </a:p>
        </p:txBody>
      </p:sp>
    </p:spTree>
    <p:extLst>
      <p:ext uri="{BB962C8B-B14F-4D97-AF65-F5344CB8AC3E}">
        <p14:creationId xmlns:p14="http://schemas.microsoft.com/office/powerpoint/2010/main" val="19298914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09" y="352425"/>
            <a:ext cx="10889759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2316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09" y="352425"/>
            <a:ext cx="10889759" cy="54959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387" y="1026681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1720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</a:p>
        </p:txBody>
      </p:sp>
    </p:spTree>
    <p:extLst>
      <p:ext uri="{BB962C8B-B14F-4D97-AF65-F5344CB8AC3E}">
        <p14:creationId xmlns:p14="http://schemas.microsoft.com/office/powerpoint/2010/main" val="386917781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ISN</a:t>
            </a:r>
          </a:p>
        </p:txBody>
      </p:sp>
    </p:spTree>
    <p:extLst>
      <p:ext uri="{BB962C8B-B14F-4D97-AF65-F5344CB8AC3E}">
        <p14:creationId xmlns:p14="http://schemas.microsoft.com/office/powerpoint/2010/main" val="165505817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407794066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663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 rot="5086616">
            <a:off x="4889746" y="2717485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 rot="5086616">
            <a:off x="4889747" y="2300311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 abajo 14"/>
          <p:cNvSpPr/>
          <p:nvPr/>
        </p:nvSpPr>
        <p:spPr>
          <a:xfrm rot="5086616">
            <a:off x="4889747" y="1948118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760385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854503"/>
            <a:ext cx="10212070" cy="51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5145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grpSp>
          <p:nvGrpSpPr>
            <p:cNvPr id="26" name="Grupo 25"/>
            <p:cNvGrpSpPr/>
            <p:nvPr/>
          </p:nvGrpSpPr>
          <p:grpSpPr>
            <a:xfrm>
              <a:off x="741414" y="725624"/>
              <a:ext cx="10709172" cy="5406751"/>
              <a:chOff x="741414" y="725624"/>
              <a:chExt cx="10709172" cy="5406751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741414" y="725624"/>
                <a:ext cx="10709172" cy="5406751"/>
                <a:chOff x="741414" y="725624"/>
                <a:chExt cx="10709172" cy="5406751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41414" y="725624"/>
                  <a:ext cx="10709172" cy="5406751"/>
                  <a:chOff x="741414" y="725624"/>
                  <a:chExt cx="10709172" cy="5406751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41414" y="725624"/>
                    <a:ext cx="10709172" cy="5406751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1414" y="725624"/>
                    <a:ext cx="1386976" cy="5406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414" y="725624"/>
                  <a:ext cx="1386976" cy="5406751"/>
                </a:xfrm>
                <a:prstGeom prst="rect">
                  <a:avLst/>
                </a:prstGeom>
              </p:spPr>
            </p:pic>
          </p:grpSp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5"/>
              <a:srcRect l="64076" t="85541" r="23660" b="7694"/>
              <a:stretch/>
            </p:blipFill>
            <p:spPr>
              <a:xfrm>
                <a:off x="8678487" y="3599410"/>
                <a:ext cx="1313411" cy="365760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414" y="725624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414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Crecimiento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8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9"/>
          <a:srcRect l="53793" t="20184" r="30153" b="74259"/>
          <a:stretch/>
        </p:blipFill>
        <p:spPr>
          <a:xfrm>
            <a:off x="6497411" y="1819276"/>
            <a:ext cx="1688248" cy="2952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5F64FA6-4AD6-409A-A1EF-9A9A134ABC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28" t="79936" r="61244" b="11971"/>
          <a:stretch/>
        </p:blipFill>
        <p:spPr>
          <a:xfrm>
            <a:off x="2336800" y="2223086"/>
            <a:ext cx="8890000" cy="34284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B8B19AD-6EC3-49DA-BD1C-E6D71C3EC9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5399" y="2647036"/>
            <a:ext cx="4507828" cy="2815035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C5B26DB-5230-41A1-A618-F5784EF2872E}"/>
              </a:ext>
            </a:extLst>
          </p:cNvPr>
          <p:cNvCxnSpPr>
            <a:endCxn id="16" idx="0"/>
          </p:cNvCxnSpPr>
          <p:nvPr/>
        </p:nvCxnSpPr>
        <p:spPr>
          <a:xfrm>
            <a:off x="3556634" y="2064766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10049E5-4DDA-48DF-8EA6-37F3375DD9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10" t="11703" r="73661" b="84405"/>
          <a:stretch/>
        </p:blipFill>
        <p:spPr>
          <a:xfrm>
            <a:off x="3327531" y="1870076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8732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8"/>
            <a:ext cx="4363059" cy="2257740"/>
          </a:xfrm>
          <a:prstGeom prst="rect">
            <a:avLst/>
          </a:prstGeom>
        </p:spPr>
      </p:pic>
      <p:sp>
        <p:nvSpPr>
          <p:cNvPr id="19" name="Flecha abajo 18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65173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1539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588" y="218512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019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44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4076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804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992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ICV</a:t>
            </a:r>
          </a:p>
        </p:txBody>
      </p:sp>
    </p:spTree>
    <p:extLst>
      <p:ext uri="{BB962C8B-B14F-4D97-AF65-F5344CB8AC3E}">
        <p14:creationId xmlns:p14="http://schemas.microsoft.com/office/powerpoint/2010/main" val="93339420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313892852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2" y="46064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06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grpSp>
          <p:nvGrpSpPr>
            <p:cNvPr id="26" name="Grupo 25"/>
            <p:cNvGrpSpPr/>
            <p:nvPr/>
          </p:nvGrpSpPr>
          <p:grpSpPr>
            <a:xfrm>
              <a:off x="741414" y="725624"/>
              <a:ext cx="10709172" cy="5406751"/>
              <a:chOff x="741414" y="725624"/>
              <a:chExt cx="10709172" cy="5406751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741414" y="725624"/>
                <a:ext cx="10709172" cy="5406751"/>
                <a:chOff x="741414" y="725624"/>
                <a:chExt cx="10709172" cy="5406751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41414" y="725624"/>
                  <a:ext cx="10709172" cy="5406751"/>
                  <a:chOff x="741414" y="725624"/>
                  <a:chExt cx="10709172" cy="5406751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41414" y="725624"/>
                    <a:ext cx="10709172" cy="5406751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1414" y="725624"/>
                    <a:ext cx="1386976" cy="5406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414" y="725624"/>
                  <a:ext cx="1386976" cy="5406751"/>
                </a:xfrm>
                <a:prstGeom prst="rect">
                  <a:avLst/>
                </a:prstGeom>
              </p:spPr>
            </p:pic>
          </p:grpSp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5"/>
              <a:srcRect l="64076" t="85541" r="23660" b="7694"/>
              <a:stretch/>
            </p:blipFill>
            <p:spPr>
              <a:xfrm>
                <a:off x="8678487" y="3599410"/>
                <a:ext cx="1313411" cy="365760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414" y="725624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414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Crecimiento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8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9"/>
          <a:srcRect l="53793" t="20184" r="30153" b="74259"/>
          <a:stretch/>
        </p:blipFill>
        <p:spPr>
          <a:xfrm>
            <a:off x="6497411" y="1819276"/>
            <a:ext cx="1688248" cy="29527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10049E5-4DDA-48DF-8EA6-37F3375DD9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110" t="11703" r="73661" b="84405"/>
          <a:stretch/>
        </p:blipFill>
        <p:spPr>
          <a:xfrm>
            <a:off x="3295984" y="1858100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2392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9" y="822220"/>
            <a:ext cx="10144562" cy="51183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bajo 8"/>
          <p:cNvSpPr/>
          <p:nvPr/>
        </p:nvSpPr>
        <p:spPr>
          <a:xfrm rot="5086616">
            <a:off x="4842640" y="2376317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 rot="5086616">
            <a:off x="4842641" y="205439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305043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44" y="730041"/>
            <a:ext cx="10144562" cy="5118309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 rot="3302634">
            <a:off x="4803388" y="2589877"/>
            <a:ext cx="299223" cy="45439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644215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44" y="730041"/>
            <a:ext cx="10144562" cy="51183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122" y="2173852"/>
            <a:ext cx="4507828" cy="2815035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4645782" y="2999099"/>
            <a:ext cx="631340" cy="290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2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991415-3927-4E11-8779-639D71976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5" b="1536"/>
          <a:stretch/>
        </p:blipFill>
        <p:spPr>
          <a:xfrm>
            <a:off x="4054483" y="152002"/>
            <a:ext cx="4083033" cy="66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8072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563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607" y="2464521"/>
            <a:ext cx="4363059" cy="2257740"/>
          </a:xfrm>
          <a:prstGeom prst="rect">
            <a:avLst/>
          </a:prstGeom>
        </p:spPr>
      </p:pic>
      <p:sp>
        <p:nvSpPr>
          <p:cNvPr id="19" name="Flecha abajo 18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1969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2995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588" y="218512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8502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1707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2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707660" y="707213"/>
            <a:ext cx="10776679" cy="5443573"/>
            <a:chOff x="707660" y="707213"/>
            <a:chExt cx="10776679" cy="5443573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60" y="707213"/>
              <a:ext cx="10776679" cy="544357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276109" y="1440518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679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Facturación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14BE75A-FDAE-42FC-A024-66F1B66B9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28" t="79936" r="61244" b="11971"/>
          <a:stretch/>
        </p:blipFill>
        <p:spPr>
          <a:xfrm>
            <a:off x="2336800" y="2286586"/>
            <a:ext cx="8890000" cy="34284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1E2CC0-139D-405E-AC26-33E2E586A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750" y="2112615"/>
            <a:ext cx="4507828" cy="2815035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B9A8BEC-7D05-4AD3-A8CF-34161ADE1D16}"/>
              </a:ext>
            </a:extLst>
          </p:cNvPr>
          <p:cNvCxnSpPr>
            <a:endCxn id="7" idx="0"/>
          </p:cNvCxnSpPr>
          <p:nvPr/>
        </p:nvCxnSpPr>
        <p:spPr>
          <a:xfrm>
            <a:off x="3469985" y="153034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456DC94D-DE4D-434C-B3CB-FA4926A4DF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10" t="11703" r="73661" b="84405"/>
          <a:stretch/>
        </p:blipFill>
        <p:spPr>
          <a:xfrm>
            <a:off x="3240882" y="1335655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9143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25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9559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</p:txBody>
      </p:sp>
    </p:spTree>
    <p:extLst>
      <p:ext uri="{BB962C8B-B14F-4D97-AF65-F5344CB8AC3E}">
        <p14:creationId xmlns:p14="http://schemas.microsoft.com/office/powerpoint/2010/main" val="43738591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81473" y="2933918"/>
            <a:ext cx="784615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36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Ultra Crecimiento</a:t>
            </a:r>
          </a:p>
        </p:txBody>
      </p:sp>
    </p:spTree>
    <p:extLst>
      <p:ext uri="{BB962C8B-B14F-4D97-AF65-F5344CB8AC3E}">
        <p14:creationId xmlns:p14="http://schemas.microsoft.com/office/powerpoint/2010/main" val="5082417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275760996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5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7679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9368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8590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25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707660" y="707213"/>
            <a:ext cx="10776679" cy="5443573"/>
            <a:chOff x="707660" y="707213"/>
            <a:chExt cx="10776679" cy="5443573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60" y="707213"/>
              <a:ext cx="10776679" cy="544357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276109" y="1440518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679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Facturación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D9799A-C7DE-4682-B899-AF9E5EDE4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240882" y="1335655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09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382396" y="544581"/>
            <a:ext cx="11427208" cy="5768837"/>
            <a:chOff x="382396" y="544581"/>
            <a:chExt cx="11427208" cy="576883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96" y="544581"/>
              <a:ext cx="11427208" cy="5768837"/>
            </a:xfrm>
            <a:prstGeom prst="rect">
              <a:avLst/>
            </a:prstGeom>
          </p:spPr>
        </p:pic>
        <p:sp>
          <p:nvSpPr>
            <p:cNvPr id="11" name="Rectángulo 10"/>
            <p:cNvSpPr/>
            <p:nvPr/>
          </p:nvSpPr>
          <p:spPr>
            <a:xfrm>
              <a:off x="1987112" y="3191938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ángulo 8"/>
          <p:cNvSpPr/>
          <p:nvPr/>
        </p:nvSpPr>
        <p:spPr>
          <a:xfrm>
            <a:off x="58189" y="22694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Carga inicial Fondo Ultra Crecimiento 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61710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96" y="784743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226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148198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9025" y="2152650"/>
                <a:ext cx="4933950" cy="2552700"/>
              </a:xfrm>
              <a:prstGeom prst="rect">
                <a:avLst/>
              </a:prstGeom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815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 abajo 4"/>
          <p:cNvSpPr/>
          <p:nvPr/>
        </p:nvSpPr>
        <p:spPr>
          <a:xfrm>
            <a:off x="3676348" y="714895"/>
            <a:ext cx="222322" cy="43376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03927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43271" y="809681"/>
            <a:ext cx="10472208" cy="5288513"/>
            <a:chOff x="843271" y="809681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71" y="809681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01" y="809681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537" y="1966912"/>
            <a:ext cx="5114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4718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843271" y="809681"/>
            <a:ext cx="10472208" cy="5288513"/>
            <a:chOff x="843271" y="809681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71" y="809681"/>
              <a:ext cx="10472208" cy="5288513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01" y="809681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204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854838" y="784743"/>
            <a:ext cx="10477266" cy="5288513"/>
            <a:chOff x="854838" y="784743"/>
            <a:chExt cx="10477266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7832" y="1353849"/>
                <a:ext cx="571500" cy="40957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838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822984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47218" y="784743"/>
            <a:ext cx="10484886" cy="5288513"/>
            <a:chOff x="847218" y="784743"/>
            <a:chExt cx="10484886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7832" y="1353849"/>
                <a:ext cx="571500" cy="409575"/>
              </a:xfrm>
              <a:prstGeom prst="rect">
                <a:avLst/>
              </a:prstGeom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218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 abajo 4"/>
          <p:cNvSpPr/>
          <p:nvPr/>
        </p:nvSpPr>
        <p:spPr>
          <a:xfrm>
            <a:off x="3833582" y="743178"/>
            <a:ext cx="198091" cy="4206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13485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8" name="Grupo 7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859896" y="784743"/>
                <a:ext cx="10472208" cy="5288513"/>
                <a:chOff x="859896" y="784743"/>
                <a:chExt cx="10472208" cy="5288513"/>
              </a:xfrm>
            </p:grpSpPr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896" y="784743"/>
                  <a:ext cx="10472208" cy="5288513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47832" y="1353849"/>
                  <a:ext cx="571500" cy="409575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7587" y="1957387"/>
                <a:ext cx="5076825" cy="294322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225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891823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42341" y="784743"/>
            <a:ext cx="10489763" cy="5288513"/>
            <a:chOff x="842341" y="784743"/>
            <a:chExt cx="10489763" cy="5288513"/>
          </a:xfrm>
        </p:grpSpPr>
        <p:grpSp>
          <p:nvGrpSpPr>
            <p:cNvPr id="8" name="Grupo 7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859896" y="784743"/>
                <a:ext cx="10472208" cy="5288513"/>
                <a:chOff x="859896" y="784743"/>
                <a:chExt cx="10472208" cy="5288513"/>
              </a:xfrm>
            </p:grpSpPr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896" y="784743"/>
                  <a:ext cx="10472208" cy="5288513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47832" y="1353849"/>
                  <a:ext cx="571500" cy="409575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7587" y="1957387"/>
                <a:ext cx="5076825" cy="294322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341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503005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10" name="Grupo 9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859896" y="784743"/>
                <a:ext cx="10472208" cy="5288513"/>
                <a:chOff x="859896" y="784743"/>
                <a:chExt cx="10472208" cy="5288513"/>
              </a:xfrm>
            </p:grpSpPr>
            <p:grpSp>
              <p:nvGrpSpPr>
                <p:cNvPr id="3" name="Grupo 2"/>
                <p:cNvGrpSpPr/>
                <p:nvPr/>
              </p:nvGrpSpPr>
              <p:grpSpPr>
                <a:xfrm>
                  <a:off x="859896" y="784743"/>
                  <a:ext cx="10472208" cy="5288513"/>
                  <a:chOff x="859896" y="784743"/>
                  <a:chExt cx="10472208" cy="5288513"/>
                </a:xfrm>
              </p:grpSpPr>
              <p:pic>
                <p:nvPicPr>
                  <p:cNvPr id="4" name="Imagen 3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9896" y="784743"/>
                    <a:ext cx="10472208" cy="5288513"/>
                  </a:xfrm>
                  <a:prstGeom prst="rect">
                    <a:avLst/>
                  </a:prstGeom>
                </p:spPr>
              </p:pic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547832" y="1353849"/>
                    <a:ext cx="571500" cy="4095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57587" y="1957387"/>
                  <a:ext cx="5076825" cy="2943225"/>
                </a:xfrm>
                <a:prstGeom prst="rect">
                  <a:avLst/>
                </a:prstGeom>
              </p:spPr>
            </p:pic>
          </p:grpSp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5650" y="1795462"/>
                <a:ext cx="5600700" cy="3267075"/>
              </a:xfrm>
              <a:prstGeom prst="rect">
                <a:avLst/>
              </a:prstGeom>
            </p:spPr>
          </p:pic>
        </p:grpSp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226" y="784743"/>
              <a:ext cx="1356645" cy="52885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7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4046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07660" y="707213"/>
            <a:ext cx="10776679" cy="5443573"/>
            <a:chOff x="707660" y="707213"/>
            <a:chExt cx="10776679" cy="54435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60" y="707213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370321" y="1410038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90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60D3289-2E03-4B77-B064-5432131D106E}"/>
              </a:ext>
            </a:extLst>
          </p:cNvPr>
          <p:cNvCxnSpPr>
            <a:endCxn id="8" idx="0"/>
          </p:cNvCxnSpPr>
          <p:nvPr/>
        </p:nvCxnSpPr>
        <p:spPr>
          <a:xfrm>
            <a:off x="3469985" y="153034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2BE32B2D-872B-4960-B753-0ECD5DEB89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240882" y="1335655"/>
            <a:ext cx="245268" cy="2176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81B923-7208-4DE8-888D-F6C6AE270E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28" t="79936" r="61244" b="11971"/>
          <a:stretch/>
        </p:blipFill>
        <p:spPr>
          <a:xfrm>
            <a:off x="2336800" y="2286586"/>
            <a:ext cx="8890000" cy="34284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6F47C76-CB24-4815-A0A0-6232FC951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8750" y="2112615"/>
            <a:ext cx="4507828" cy="28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4601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61282" y="785443"/>
            <a:ext cx="10469436" cy="5287113"/>
            <a:chOff x="861282" y="785443"/>
            <a:chExt cx="10469436" cy="5287113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82" y="785443"/>
              <a:ext cx="10469436" cy="52871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972" y="785443"/>
              <a:ext cx="1356286" cy="52871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4272742" y="831273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522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861282" y="785443"/>
            <a:ext cx="10469436" cy="5287113"/>
            <a:chOff x="861282" y="785443"/>
            <a:chExt cx="10469436" cy="5287113"/>
          </a:xfrm>
        </p:grpSpPr>
        <p:grpSp>
          <p:nvGrpSpPr>
            <p:cNvPr id="3" name="Grupo 2"/>
            <p:cNvGrpSpPr/>
            <p:nvPr/>
          </p:nvGrpSpPr>
          <p:grpSpPr>
            <a:xfrm>
              <a:off x="861282" y="785443"/>
              <a:ext cx="10469436" cy="5287113"/>
              <a:chOff x="861282" y="785443"/>
              <a:chExt cx="10469436" cy="5287113"/>
            </a:xfrm>
          </p:grpSpPr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82" y="785443"/>
                <a:ext cx="10469436" cy="52871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6693" y="1866342"/>
                <a:ext cx="7392432" cy="4001058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112" y="785443"/>
              <a:ext cx="1356286" cy="5287113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4272742" y="831273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81060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 Plantilla Fondo Ultra Crecimiento</a:t>
            </a:r>
            <a:endParaRPr lang="es-MX" b="1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1243012"/>
            <a:ext cx="56673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8693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Fondos Descentralizado</a:t>
            </a:r>
          </a:p>
        </p:txBody>
      </p:sp>
    </p:spTree>
    <p:extLst>
      <p:ext uri="{BB962C8B-B14F-4D97-AF65-F5344CB8AC3E}">
        <p14:creationId xmlns:p14="http://schemas.microsoft.com/office/powerpoint/2010/main" val="149672800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165273260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382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895350" y="804862"/>
            <a:ext cx="10401300" cy="5248275"/>
            <a:chOff x="895350" y="804862"/>
            <a:chExt cx="10401300" cy="5248275"/>
          </a:xfrm>
        </p:grpSpPr>
        <p:grpSp>
          <p:nvGrpSpPr>
            <p:cNvPr id="4" name="Grupo 3"/>
            <p:cNvGrpSpPr/>
            <p:nvPr/>
          </p:nvGrpSpPr>
          <p:grpSpPr>
            <a:xfrm>
              <a:off x="895350" y="804862"/>
              <a:ext cx="10401300" cy="5248275"/>
              <a:chOff x="895350" y="804862"/>
              <a:chExt cx="10401300" cy="5248275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5350" y="804862"/>
                <a:ext cx="10401300" cy="5248275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750" y="804862"/>
                <a:ext cx="1346323" cy="5248275"/>
              </a:xfrm>
              <a:prstGeom prst="rect">
                <a:avLst/>
              </a:prstGeom>
            </p:spPr>
          </p:pic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749" y="804862"/>
              <a:ext cx="1346323" cy="5248275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849327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842403" y="781049"/>
            <a:ext cx="10497109" cy="5295902"/>
            <a:chOff x="842403" y="781049"/>
            <a:chExt cx="10497109" cy="5295902"/>
          </a:xfrm>
        </p:grpSpPr>
        <p:grpSp>
          <p:nvGrpSpPr>
            <p:cNvPr id="9" name="Grupo 8"/>
            <p:cNvGrpSpPr/>
            <p:nvPr/>
          </p:nvGrpSpPr>
          <p:grpSpPr>
            <a:xfrm>
              <a:off x="842403" y="781049"/>
              <a:ext cx="10497109" cy="5295902"/>
              <a:chOff x="842403" y="781049"/>
              <a:chExt cx="10497109" cy="5295902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842403" y="781050"/>
                <a:ext cx="10497109" cy="5295901"/>
                <a:chOff x="842403" y="781050"/>
                <a:chExt cx="10497109" cy="5295901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52487" y="781050"/>
                  <a:ext cx="10487025" cy="5295900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2403" y="781051"/>
                  <a:ext cx="1358540" cy="5295900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403" y="781049"/>
                <a:ext cx="1358540" cy="529590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2307753" y="1103424"/>
              <a:ext cx="928900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1275666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650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838825" y="376854"/>
            <a:ext cx="10959037" cy="5628839"/>
            <a:chOff x="838825" y="376854"/>
            <a:chExt cx="10959037" cy="5628839"/>
          </a:xfrm>
        </p:grpSpPr>
        <p:grpSp>
          <p:nvGrpSpPr>
            <p:cNvPr id="9" name="Grupo 8"/>
            <p:cNvGrpSpPr/>
            <p:nvPr/>
          </p:nvGrpSpPr>
          <p:grpSpPr>
            <a:xfrm>
              <a:off x="838825" y="376854"/>
              <a:ext cx="10959037" cy="5628839"/>
              <a:chOff x="838825" y="376854"/>
              <a:chExt cx="10959037" cy="562883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838825" y="376854"/>
                <a:ext cx="10959037" cy="5628839"/>
                <a:chOff x="838825" y="376854"/>
                <a:chExt cx="10959037" cy="5628839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21828" y="376854"/>
                  <a:ext cx="10576034" cy="5628839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8825" y="376854"/>
                  <a:ext cx="1386976" cy="5628839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825" y="376854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2543286" y="674728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3957145" y="102476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635558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830512" y="375914"/>
            <a:ext cx="10967350" cy="5629779"/>
            <a:chOff x="830512" y="375914"/>
            <a:chExt cx="10967350" cy="5629779"/>
          </a:xfrm>
        </p:grpSpPr>
        <p:grpSp>
          <p:nvGrpSpPr>
            <p:cNvPr id="9" name="Grupo 8"/>
            <p:cNvGrpSpPr/>
            <p:nvPr/>
          </p:nvGrpSpPr>
          <p:grpSpPr>
            <a:xfrm>
              <a:off x="830512" y="375914"/>
              <a:ext cx="10967350" cy="5629779"/>
              <a:chOff x="830512" y="375914"/>
              <a:chExt cx="10967350" cy="562977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830512" y="375914"/>
                <a:ext cx="10967350" cy="5629779"/>
                <a:chOff x="830512" y="375914"/>
                <a:chExt cx="10967350" cy="5629779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21828" y="376854"/>
                  <a:ext cx="10576034" cy="5628839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0512" y="375914"/>
                  <a:ext cx="1386976" cy="5629779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512" y="375914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2552699" y="674728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5439104" y="143373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8011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07660" y="707213"/>
            <a:ext cx="10776679" cy="5443573"/>
            <a:chOff x="707660" y="707213"/>
            <a:chExt cx="10776679" cy="54435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60" y="707213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370321" y="1410038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90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E0EF40-314C-4B22-81B1-CD8C38146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240882" y="1335655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7241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414876" y="685797"/>
            <a:ext cx="10834149" cy="5560363"/>
            <a:chOff x="414876" y="685797"/>
            <a:chExt cx="10834149" cy="5560363"/>
          </a:xfrm>
        </p:grpSpPr>
        <p:grpSp>
          <p:nvGrpSpPr>
            <p:cNvPr id="10" name="Grupo 9"/>
            <p:cNvGrpSpPr/>
            <p:nvPr/>
          </p:nvGrpSpPr>
          <p:grpSpPr>
            <a:xfrm>
              <a:off x="414876" y="685797"/>
              <a:ext cx="10834149" cy="5560363"/>
              <a:chOff x="414876" y="685797"/>
              <a:chExt cx="10834149" cy="5560363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414876" y="685798"/>
                <a:ext cx="10834149" cy="5560362"/>
                <a:chOff x="414876" y="685798"/>
                <a:chExt cx="10834149" cy="5560362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4041" y="685799"/>
                  <a:ext cx="10444984" cy="5560361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4876" y="685798"/>
                  <a:ext cx="1386976" cy="5560362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876" y="685797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1" name="Rectángulo 10"/>
            <p:cNvSpPr/>
            <p:nvPr/>
          </p:nvSpPr>
          <p:spPr>
            <a:xfrm>
              <a:off x="2097859" y="976816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6783810" y="453257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682" y="1259900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2060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462428" y="512584"/>
            <a:ext cx="10729571" cy="5486196"/>
            <a:chOff x="1462428" y="512584"/>
            <a:chExt cx="10729571" cy="5486196"/>
          </a:xfrm>
        </p:grpSpPr>
        <p:grpSp>
          <p:nvGrpSpPr>
            <p:cNvPr id="10" name="Grupo 9"/>
            <p:cNvGrpSpPr/>
            <p:nvPr/>
          </p:nvGrpSpPr>
          <p:grpSpPr>
            <a:xfrm>
              <a:off x="1462428" y="512584"/>
              <a:ext cx="10729571" cy="5486196"/>
              <a:chOff x="1462428" y="512584"/>
              <a:chExt cx="10729571" cy="5486196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1478905" y="512584"/>
                <a:ext cx="10713094" cy="5486196"/>
                <a:chOff x="1478905" y="512584"/>
                <a:chExt cx="10713094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12584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05" y="512584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2428" y="512584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1" name="Rectángulo 10"/>
            <p:cNvSpPr/>
            <p:nvPr/>
          </p:nvSpPr>
          <p:spPr>
            <a:xfrm>
              <a:off x="3159141" y="813497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4395334" y="474704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2136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503843" y="504701"/>
            <a:ext cx="10688156" cy="5486196"/>
            <a:chOff x="1503843" y="504701"/>
            <a:chExt cx="10688156" cy="5486196"/>
          </a:xfrm>
        </p:grpSpPr>
        <p:grpSp>
          <p:nvGrpSpPr>
            <p:cNvPr id="10" name="Grupo 9"/>
            <p:cNvGrpSpPr/>
            <p:nvPr/>
          </p:nvGrpSpPr>
          <p:grpSpPr>
            <a:xfrm>
              <a:off x="1503843" y="504701"/>
              <a:ext cx="10688156" cy="5486196"/>
              <a:chOff x="1503843" y="504701"/>
              <a:chExt cx="10688156" cy="5486196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1503843" y="504701"/>
                <a:ext cx="10688156" cy="5486196"/>
                <a:chOff x="1503843" y="504701"/>
                <a:chExt cx="10688156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3843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3843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1" name="Rectángulo 10"/>
            <p:cNvSpPr/>
            <p:nvPr/>
          </p:nvSpPr>
          <p:spPr>
            <a:xfrm>
              <a:off x="3142085" y="798232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483" y="1079936"/>
            <a:ext cx="442102" cy="3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0079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524326" y="504701"/>
            <a:ext cx="10667673" cy="5486196"/>
            <a:chOff x="1524326" y="504701"/>
            <a:chExt cx="10667673" cy="5486196"/>
          </a:xfrm>
        </p:grpSpPr>
        <p:grpSp>
          <p:nvGrpSpPr>
            <p:cNvPr id="12" name="Grupo 11"/>
            <p:cNvGrpSpPr/>
            <p:nvPr/>
          </p:nvGrpSpPr>
          <p:grpSpPr>
            <a:xfrm>
              <a:off x="1524326" y="504701"/>
              <a:ext cx="10667673" cy="5486196"/>
              <a:chOff x="1524326" y="504701"/>
              <a:chExt cx="10667673" cy="5486196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1524326" y="504701"/>
                <a:ext cx="10667673" cy="5486196"/>
                <a:chOff x="1524326" y="504701"/>
                <a:chExt cx="10667673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24326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326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3" name="Rectángulo 12"/>
            <p:cNvSpPr/>
            <p:nvPr/>
          </p:nvSpPr>
          <p:spPr>
            <a:xfrm>
              <a:off x="3169274" y="802765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483" y="1079936"/>
            <a:ext cx="442102" cy="308769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913019" y="504701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377" y="2105294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1174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478905" y="504701"/>
            <a:ext cx="10713094" cy="5486196"/>
            <a:chOff x="1478905" y="504701"/>
            <a:chExt cx="10713094" cy="5486196"/>
          </a:xfrm>
        </p:grpSpPr>
        <p:grpSp>
          <p:nvGrpSpPr>
            <p:cNvPr id="7" name="Grupo 6"/>
            <p:cNvGrpSpPr/>
            <p:nvPr/>
          </p:nvGrpSpPr>
          <p:grpSpPr>
            <a:xfrm>
              <a:off x="1478905" y="504701"/>
              <a:ext cx="10713094" cy="5486196"/>
              <a:chOff x="1478905" y="504701"/>
              <a:chExt cx="10713094" cy="5486196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1478905" y="504701"/>
                <a:ext cx="10713094" cy="5486196"/>
                <a:chOff x="1478905" y="504701"/>
                <a:chExt cx="10713094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8905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8905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0" name="Rectángulo 9"/>
            <p:cNvSpPr/>
            <p:nvPr/>
          </p:nvSpPr>
          <p:spPr>
            <a:xfrm>
              <a:off x="3112784" y="802250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593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1509629" y="504701"/>
            <a:ext cx="10682370" cy="5486196"/>
            <a:chOff x="1509629" y="504701"/>
            <a:chExt cx="10682370" cy="5486196"/>
          </a:xfrm>
        </p:grpSpPr>
        <p:grpSp>
          <p:nvGrpSpPr>
            <p:cNvPr id="10" name="Grupo 9"/>
            <p:cNvGrpSpPr/>
            <p:nvPr/>
          </p:nvGrpSpPr>
          <p:grpSpPr>
            <a:xfrm>
              <a:off x="1509629" y="504701"/>
              <a:ext cx="10682370" cy="5486196"/>
              <a:chOff x="1509629" y="504701"/>
              <a:chExt cx="10682370" cy="5486196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1509629" y="504701"/>
                <a:ext cx="10682370" cy="5486196"/>
                <a:chOff x="1509629" y="504701"/>
                <a:chExt cx="10682370" cy="5486196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3978" y="504701"/>
                  <a:ext cx="10308021" cy="5486196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9629" y="504701"/>
                  <a:ext cx="1386976" cy="5486196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9629" y="504701"/>
                <a:ext cx="1386976" cy="5406751"/>
              </a:xfrm>
              <a:prstGeom prst="rect">
                <a:avLst/>
              </a:prstGeom>
            </p:spPr>
          </p:pic>
        </p:grpSp>
        <p:sp>
          <p:nvSpPr>
            <p:cNvPr id="12" name="Rectángulo 11"/>
            <p:cNvSpPr/>
            <p:nvPr/>
          </p:nvSpPr>
          <p:spPr>
            <a:xfrm>
              <a:off x="3159172" y="793938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348046" y="362608"/>
            <a:ext cx="181303" cy="69330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8446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284341" y="433277"/>
            <a:ext cx="10776679" cy="5547903"/>
            <a:chOff x="1284341" y="433277"/>
            <a:chExt cx="10776679" cy="5547903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41" y="433277"/>
              <a:ext cx="10776679" cy="5547903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969769" y="744061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3664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1284341" y="433277"/>
            <a:ext cx="10776679" cy="5547903"/>
            <a:chOff x="1284341" y="433277"/>
            <a:chExt cx="10776679" cy="5547903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341" y="433277"/>
              <a:ext cx="10776679" cy="5547903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969769" y="744061"/>
              <a:ext cx="926306" cy="159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Observado</a:t>
              </a:r>
              <a:endParaRPr lang="es-MX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997" y="1073528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562" y="1851491"/>
            <a:ext cx="5628571" cy="3076190"/>
          </a:xfrm>
          <a:prstGeom prst="rect">
            <a:avLst/>
          </a:prstGeom>
        </p:spPr>
      </p:pic>
      <p:sp>
        <p:nvSpPr>
          <p:cNvPr id="2" name="Flecha abajo 1"/>
          <p:cNvSpPr/>
          <p:nvPr/>
        </p:nvSpPr>
        <p:spPr>
          <a:xfrm>
            <a:off x="4693586" y="427142"/>
            <a:ext cx="186424" cy="64638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80217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2771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481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16220" y="574210"/>
            <a:ext cx="10776679" cy="5443573"/>
            <a:chOff x="616220" y="574210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220" y="574210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220691" y="1293659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251CCC8-A7C7-4C28-92D6-500B9BF1C6EB}"/>
              </a:ext>
            </a:extLst>
          </p:cNvPr>
          <p:cNvCxnSpPr>
            <a:endCxn id="10" idx="0"/>
          </p:cNvCxnSpPr>
          <p:nvPr/>
        </p:nvCxnSpPr>
        <p:spPr>
          <a:xfrm>
            <a:off x="3403310" y="1391528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1F0DC0BB-5CAB-4700-8C62-C19486A94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174207" y="1196838"/>
            <a:ext cx="245268" cy="21762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C88164B-A0E5-4553-885C-759E22C25F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28" t="79936" r="61244" b="11971"/>
          <a:stretch/>
        </p:blipFill>
        <p:spPr>
          <a:xfrm>
            <a:off x="2222500" y="2133913"/>
            <a:ext cx="9004300" cy="35810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7880E6-74B0-4BD0-A8DC-0174FC641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075" y="1973798"/>
            <a:ext cx="4507828" cy="28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7157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6056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8" y="475365"/>
            <a:ext cx="11669643" cy="588733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541453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76" y="488177"/>
            <a:ext cx="10531197" cy="573201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34150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echa abajo 13"/>
          <p:cNvSpPr/>
          <p:nvPr/>
        </p:nvSpPr>
        <p:spPr>
          <a:xfrm>
            <a:off x="4074160" y="416169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70736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echa abajo 10"/>
          <p:cNvSpPr/>
          <p:nvPr/>
        </p:nvSpPr>
        <p:spPr>
          <a:xfrm>
            <a:off x="5812971" y="472704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38273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echa abajo 10"/>
          <p:cNvSpPr/>
          <p:nvPr/>
        </p:nvSpPr>
        <p:spPr>
          <a:xfrm>
            <a:off x="7108371" y="543586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256492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1" y="768584"/>
            <a:ext cx="10531197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048" y="2000843"/>
            <a:ext cx="4363059" cy="2257740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3589613" y="860024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91339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1" y="768584"/>
            <a:ext cx="10531197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640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1" y="768584"/>
            <a:ext cx="10531197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7923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55" y="751502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>
            <a:off x="3398421" y="867880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6889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16220" y="574210"/>
            <a:ext cx="10776679" cy="5443573"/>
            <a:chOff x="616220" y="574210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220" y="574210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220691" y="1293659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ABBD70-3E63-4EDC-B000-E5DE11FC25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174207" y="1196838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9738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356" y="1973465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8048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017" y="2173171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509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4331822" y="919147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2240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3" y="768584"/>
            <a:ext cx="10537334" cy="53208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618" y="1866342"/>
            <a:ext cx="7392432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564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143000"/>
            <a:ext cx="7305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6805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2" y="1133475"/>
            <a:ext cx="52482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240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</a:p>
        </p:txBody>
      </p:sp>
    </p:spTree>
    <p:extLst>
      <p:ext uri="{BB962C8B-B14F-4D97-AF65-F5344CB8AC3E}">
        <p14:creationId xmlns:p14="http://schemas.microsoft.com/office/powerpoint/2010/main" val="290154869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Fortamun</a:t>
            </a:r>
          </a:p>
        </p:txBody>
      </p:sp>
    </p:spTree>
    <p:extLst>
      <p:ext uri="{BB962C8B-B14F-4D97-AF65-F5344CB8AC3E}">
        <p14:creationId xmlns:p14="http://schemas.microsoft.com/office/powerpoint/2010/main" val="7943318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6969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724286" y="557584"/>
            <a:ext cx="10776679" cy="5443573"/>
            <a:chOff x="724286" y="557584"/>
            <a:chExt cx="10776679" cy="54435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286" y="557584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303818" y="1268721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Territorio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83C5D81-41A2-4E81-BF13-89F408174867}"/>
              </a:ext>
            </a:extLst>
          </p:cNvPr>
          <p:cNvCxnSpPr>
            <a:endCxn id="8" idx="0"/>
          </p:cNvCxnSpPr>
          <p:nvPr/>
        </p:nvCxnSpPr>
        <p:spPr>
          <a:xfrm>
            <a:off x="3489035" y="1372478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6237FAFB-6E89-430E-B528-3950DE7155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259932" y="1177788"/>
            <a:ext cx="245268" cy="2176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DB6B733-4861-423F-BC20-EA69C0622D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28" t="79936" r="61244" b="11971"/>
          <a:stretch/>
        </p:blipFill>
        <p:spPr>
          <a:xfrm>
            <a:off x="2222500" y="2133913"/>
            <a:ext cx="9004300" cy="35810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53188AE-B02C-4931-8532-47D92E699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7800" y="1954748"/>
            <a:ext cx="4507828" cy="28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57546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087821" y="709448"/>
            <a:ext cx="10394806" cy="5248037"/>
            <a:chOff x="1087821" y="709448"/>
            <a:chExt cx="10394806" cy="524803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821" y="709448"/>
              <a:ext cx="10394806" cy="524803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821" y="709448"/>
              <a:ext cx="1346262" cy="5248037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Proceso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77396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77939" y="1059525"/>
            <a:ext cx="515389" cy="3990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297" y="1857912"/>
            <a:ext cx="5167405" cy="3142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61568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77939" y="1059525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4235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39" y="580814"/>
            <a:ext cx="10961558" cy="55356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3976332" y="580814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177" y="1983732"/>
            <a:ext cx="4363059" cy="22577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886501" y="1175903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212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023" y="2022705"/>
            <a:ext cx="4503919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86252" y="1051000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0629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533" y="1928984"/>
            <a:ext cx="4972050" cy="28670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86252" y="1051000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563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15" y="461680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507" y="1064226"/>
            <a:ext cx="486713" cy="35827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986252" y="1051000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7595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29" y="386865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22" y="988480"/>
            <a:ext cx="486713" cy="358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080319" y="514248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035" y="2143876"/>
            <a:ext cx="4503919" cy="257983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5075225" y="971854"/>
            <a:ext cx="515389" cy="3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5048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45" y="478306"/>
            <a:ext cx="10960791" cy="55356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03" y="1077615"/>
            <a:ext cx="486713" cy="3582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16" y="2027018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891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848361" y="478305"/>
            <a:ext cx="10960791" cy="5535629"/>
            <a:chOff x="848361" y="478305"/>
            <a:chExt cx="10960791" cy="5535629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361" y="478305"/>
              <a:ext cx="10960791" cy="5535629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"/>
            <a:srcRect l="33644" t="94174" r="60896" b="720"/>
            <a:stretch/>
          </p:blipFill>
          <p:spPr>
            <a:xfrm>
              <a:off x="3657599" y="1058854"/>
              <a:ext cx="598517" cy="457378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>
            <a:off x="4504148" y="545431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52" y="1690975"/>
            <a:ext cx="7409524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3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724286" y="557584"/>
            <a:ext cx="10776679" cy="5443573"/>
            <a:chOff x="724286" y="557584"/>
            <a:chExt cx="10776679" cy="54435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286" y="557584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303818" y="1268721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Territorio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FEBE81C-B16D-443A-8078-1E9B7A525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259932" y="1177788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728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759403" y="1952567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783771" y="3948705"/>
            <a:ext cx="9148355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Aportaciones para la Infraestructura Social Municipal (FISM)</a:t>
            </a:r>
          </a:p>
        </p:txBody>
      </p:sp>
    </p:spTree>
    <p:extLst>
      <p:ext uri="{BB962C8B-B14F-4D97-AF65-F5344CB8AC3E}">
        <p14:creationId xmlns:p14="http://schemas.microsoft.com/office/powerpoint/2010/main" val="11405710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402023939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41171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872351" y="488792"/>
            <a:ext cx="10400000" cy="5406751"/>
            <a:chOff x="872351" y="488792"/>
            <a:chExt cx="10400000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351" y="488792"/>
              <a:ext cx="10400000" cy="5247619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351" y="488792"/>
              <a:ext cx="1386976" cy="5406751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510450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/>
          <p:cNvGrpSpPr/>
          <p:nvPr/>
        </p:nvGrpSpPr>
        <p:grpSpPr>
          <a:xfrm>
            <a:off x="1306024" y="725624"/>
            <a:ext cx="9579952" cy="5406751"/>
            <a:chOff x="1306024" y="725624"/>
            <a:chExt cx="957995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024" y="725624"/>
              <a:ext cx="9579952" cy="5406751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7" t="10619" r="70890" b="82001"/>
            <a:stretch/>
          </p:blipFill>
          <p:spPr>
            <a:xfrm>
              <a:off x="4953000" y="1293091"/>
              <a:ext cx="515389" cy="399011"/>
            </a:xfrm>
            <a:prstGeom prst="rect">
              <a:avLst/>
            </a:prstGeom>
          </p:spPr>
        </p:pic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297" y="1857912"/>
            <a:ext cx="5167405" cy="3142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23408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7" name="Grupo 6"/>
          <p:cNvGrpSpPr/>
          <p:nvPr/>
        </p:nvGrpSpPr>
        <p:grpSpPr>
          <a:xfrm>
            <a:off x="1306024" y="725624"/>
            <a:ext cx="9579952" cy="5406751"/>
            <a:chOff x="1306024" y="725624"/>
            <a:chExt cx="957995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024" y="725624"/>
              <a:ext cx="9579952" cy="5406751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7" t="10619" r="70890" b="82001"/>
            <a:stretch/>
          </p:blipFill>
          <p:spPr>
            <a:xfrm>
              <a:off x="4953000" y="1293091"/>
              <a:ext cx="515389" cy="399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25286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2" y="503361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3683954" y="63241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312" y="2233003"/>
            <a:ext cx="4363059" cy="22577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084462"/>
            <a:ext cx="515389" cy="3990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57424" t="20838" r="21454" b="73838"/>
          <a:stretch/>
        </p:blipFill>
        <p:spPr>
          <a:xfrm>
            <a:off x="6434667" y="1578839"/>
            <a:ext cx="2023533" cy="2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220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2" y="503361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671" y="2098586"/>
            <a:ext cx="4503919" cy="257983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084462"/>
            <a:ext cx="515389" cy="3990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57424" t="20838" r="21454" b="73838"/>
          <a:stretch/>
        </p:blipFill>
        <p:spPr>
          <a:xfrm>
            <a:off x="6434667" y="1578839"/>
            <a:ext cx="2023533" cy="2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2443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2" y="503361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084462"/>
            <a:ext cx="515389" cy="3990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57424" t="20838" r="21454" b="73838"/>
          <a:stretch/>
        </p:blipFill>
        <p:spPr>
          <a:xfrm>
            <a:off x="6434667" y="1578839"/>
            <a:ext cx="2023533" cy="2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801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49" y="536613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109401"/>
            <a:ext cx="515389" cy="3990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57424" t="20838" r="21454" b="73838"/>
          <a:stretch/>
        </p:blipFill>
        <p:spPr>
          <a:xfrm>
            <a:off x="6417734" y="1621172"/>
            <a:ext cx="2023533" cy="2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14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07413" y="582522"/>
            <a:ext cx="10776679" cy="5443573"/>
            <a:chOff x="807413" y="582522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413" y="582522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453447" y="1285347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BC7FB56-204F-4276-823F-1B5D74618D0D}"/>
              </a:ext>
            </a:extLst>
          </p:cNvPr>
          <p:cNvCxnSpPr>
            <a:endCxn id="8" idx="0"/>
          </p:cNvCxnSpPr>
          <p:nvPr/>
        </p:nvCxnSpPr>
        <p:spPr>
          <a:xfrm>
            <a:off x="3612860" y="1372478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F53D6F1-4E51-4892-81B6-F2FAB4119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355182" y="1206363"/>
            <a:ext cx="245268" cy="2176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58EA45E-AF95-4133-8264-CAB8BB92E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28" t="79936" r="61244" b="11971"/>
          <a:stretch/>
        </p:blipFill>
        <p:spPr>
          <a:xfrm>
            <a:off x="2298700" y="2133913"/>
            <a:ext cx="9004300" cy="35810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8C82E6-3347-4E00-8086-E406B1D8E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25" y="1954748"/>
            <a:ext cx="4507828" cy="28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9851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10" y="536613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671" y="2098586"/>
            <a:ext cx="4503919" cy="2579831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3681953" y="376854"/>
            <a:ext cx="181303" cy="69330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10619" r="70890" b="82001"/>
          <a:stretch/>
        </p:blipFill>
        <p:spPr>
          <a:xfrm>
            <a:off x="4545677" y="1126027"/>
            <a:ext cx="515389" cy="3990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57424" t="20838" r="21454" b="73838"/>
          <a:stretch/>
        </p:blipFill>
        <p:spPr>
          <a:xfrm>
            <a:off x="6417734" y="1621172"/>
            <a:ext cx="2023533" cy="2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4531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10" y="536613"/>
            <a:ext cx="9518582" cy="53699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/>
          <a:srcRect l="57424" t="20838" r="21454" b="73838"/>
          <a:stretch/>
        </p:blipFill>
        <p:spPr>
          <a:xfrm>
            <a:off x="6417734" y="1621172"/>
            <a:ext cx="2023533" cy="2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782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946010" y="536613"/>
            <a:ext cx="9518582" cy="5369928"/>
            <a:chOff x="946010" y="536613"/>
            <a:chExt cx="9518582" cy="5369928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010" y="536613"/>
              <a:ext cx="9518582" cy="5369928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2"/>
            <a:srcRect l="19579" t="91926" r="72626" b="1243"/>
            <a:stretch/>
          </p:blipFill>
          <p:spPr>
            <a:xfrm>
              <a:off x="3408217" y="1135901"/>
              <a:ext cx="644993" cy="365760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149" y="1112942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4198354" y="348469"/>
            <a:ext cx="107596" cy="6920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14" y="1890905"/>
            <a:ext cx="5628571" cy="30761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57424" t="20838" r="21454" b="73838"/>
          <a:stretch/>
        </p:blipFill>
        <p:spPr>
          <a:xfrm>
            <a:off x="6417734" y="1621172"/>
            <a:ext cx="2023533" cy="2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750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43465490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2" y="1149324"/>
            <a:ext cx="11095544" cy="5601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5353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3989150885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7" y="962000"/>
            <a:ext cx="10821000" cy="546799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7125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 smtClean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Look and Field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" y="1293916"/>
            <a:ext cx="10271805" cy="50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9851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" y="1121689"/>
            <a:ext cx="10785475" cy="52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80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07413" y="582522"/>
            <a:ext cx="10776679" cy="5443573"/>
            <a:chOff x="807413" y="582522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413" y="582522"/>
              <a:ext cx="10776679" cy="54435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453447" y="1285347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237FD84-FF0F-4528-8159-8229FCD7E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307557" y="1196838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3692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349900"/>
            <a:ext cx="10134600" cy="49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7338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260698"/>
            <a:ext cx="9359900" cy="52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91659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1028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57288" y="559369"/>
            <a:ext cx="10776679" cy="5443573"/>
            <a:chOff x="857288" y="559369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288" y="559369"/>
              <a:ext cx="10776679" cy="544357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558742" y="1271847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Pobreza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89702DD-B4C4-407A-9582-AF90613CE5C9}"/>
              </a:ext>
            </a:extLst>
          </p:cNvPr>
          <p:cNvCxnSpPr>
            <a:endCxn id="7" idx="0"/>
          </p:cNvCxnSpPr>
          <p:nvPr/>
        </p:nvCxnSpPr>
        <p:spPr>
          <a:xfrm>
            <a:off x="3612860" y="1372478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BCD40CA0-F3F8-4594-89D4-EDDBA45950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383757" y="1177788"/>
            <a:ext cx="245268" cy="2176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C96D101-57E0-4777-B12E-D77C81C07C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28" t="79936" r="61244" b="11971"/>
          <a:stretch/>
        </p:blipFill>
        <p:spPr>
          <a:xfrm>
            <a:off x="2387600" y="2133913"/>
            <a:ext cx="9004300" cy="35810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6F7B568-C05E-4642-B7E6-A75B80225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25" y="1954748"/>
            <a:ext cx="4507828" cy="28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09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857288" y="559369"/>
            <a:ext cx="10776679" cy="5443573"/>
            <a:chOff x="857288" y="559369"/>
            <a:chExt cx="10776679" cy="544357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288" y="559369"/>
              <a:ext cx="10776679" cy="544357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4" t="13024" r="29456" b="78981"/>
            <a:stretch/>
          </p:blipFill>
          <p:spPr>
            <a:xfrm>
              <a:off x="6558742" y="1271847"/>
              <a:ext cx="1886990" cy="43226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Pobreza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CD40CA0-F3F8-4594-89D4-EDDBA45950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0" t="11703" r="73661" b="84405"/>
          <a:stretch/>
        </p:blipFill>
        <p:spPr>
          <a:xfrm>
            <a:off x="3383757" y="1177788"/>
            <a:ext cx="245268" cy="2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40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Articulo 14 Fracción I (Art 14 F I)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04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790575" y="361950"/>
            <a:ext cx="11377612" cy="5746810"/>
            <a:chOff x="790575" y="361950"/>
            <a:chExt cx="11377612" cy="574681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75" y="361950"/>
              <a:ext cx="11377612" cy="574681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361950"/>
              <a:ext cx="1487112" cy="574681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5509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7060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665" y="1810995"/>
            <a:ext cx="4507828" cy="2815035"/>
          </a:xfrm>
          <a:prstGeom prst="rect">
            <a:avLst/>
          </a:prstGeom>
        </p:spPr>
      </p:pic>
      <p:cxnSp>
        <p:nvCxnSpPr>
          <p:cNvPr id="5" name="Conector recto de flecha 4"/>
          <p:cNvCxnSpPr>
            <a:endCxn id="3" idx="0"/>
          </p:cNvCxnSpPr>
          <p:nvPr/>
        </p:nvCxnSpPr>
        <p:spPr>
          <a:xfrm>
            <a:off x="3771900" y="122872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480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12" y="571499"/>
            <a:ext cx="3661582" cy="50387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de carga Predial</a:t>
            </a:r>
            <a:endParaRPr lang="es-MX" b="1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6476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r="485"/>
          <a:stretch/>
        </p:blipFill>
        <p:spPr>
          <a:xfrm>
            <a:off x="3971925" y="1947862"/>
            <a:ext cx="48958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88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066925" y="972915"/>
            <a:ext cx="10091737" cy="5097399"/>
            <a:chOff x="2066925" y="972915"/>
            <a:chExt cx="10091737" cy="509739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72915"/>
              <a:ext cx="10091737" cy="5097398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8537" y="972916"/>
              <a:ext cx="1337994" cy="5097398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533"/>
          <a:stretch/>
        </p:blipFill>
        <p:spPr>
          <a:xfrm>
            <a:off x="4864100" y="2382694"/>
            <a:ext cx="447992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73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2476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527"/>
          <a:stretch/>
        </p:blipFill>
        <p:spPr>
          <a:xfrm>
            <a:off x="4026693" y="1957387"/>
            <a:ext cx="49458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0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Masiva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70" y="1251322"/>
            <a:ext cx="9015343" cy="45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46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3" y="1066656"/>
            <a:ext cx="9015343" cy="45598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099" y="3495675"/>
            <a:ext cx="3261358" cy="12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59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52" y="1066656"/>
            <a:ext cx="9015343" cy="45598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84" y="2208256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97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542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Predial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28" y="1149082"/>
            <a:ext cx="9015343" cy="45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7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96389" y="2476696"/>
            <a:ext cx="1048947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Artículo 14 Fracción I Información completa de los 3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3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43909" y="409226"/>
            <a:ext cx="11642740" cy="5439124"/>
            <a:chOff x="543909" y="409226"/>
            <a:chExt cx="11642740" cy="5439124"/>
          </a:xfrm>
        </p:grpSpPr>
        <p:grpSp>
          <p:nvGrpSpPr>
            <p:cNvPr id="3" name="Grupo 2"/>
            <p:cNvGrpSpPr/>
            <p:nvPr/>
          </p:nvGrpSpPr>
          <p:grpSpPr>
            <a:xfrm>
              <a:off x="543910" y="409226"/>
              <a:ext cx="11642739" cy="5439124"/>
              <a:chOff x="58186" y="409226"/>
              <a:chExt cx="12128463" cy="6123310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6" y="409226"/>
                <a:ext cx="12128463" cy="6123310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67" y="181615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909" y="409227"/>
              <a:ext cx="1509335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3455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8187" y="376854"/>
            <a:ext cx="12039094" cy="6078190"/>
            <a:chOff x="58187" y="376854"/>
            <a:chExt cx="12039094" cy="607819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376854"/>
              <a:ext cx="12039094" cy="607819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7" y="376854"/>
              <a:ext cx="1554482" cy="607819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7154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8187" y="409226"/>
            <a:ext cx="12036370" cy="6076815"/>
            <a:chOff x="58187" y="409226"/>
            <a:chExt cx="12036370" cy="6076815"/>
          </a:xfrm>
        </p:grpSpPr>
        <p:grpSp>
          <p:nvGrpSpPr>
            <p:cNvPr id="3" name="Grupo 2"/>
            <p:cNvGrpSpPr/>
            <p:nvPr/>
          </p:nvGrpSpPr>
          <p:grpSpPr>
            <a:xfrm>
              <a:off x="58187" y="409226"/>
              <a:ext cx="12036370" cy="6076815"/>
              <a:chOff x="58187" y="409226"/>
              <a:chExt cx="12036370" cy="6076815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09226"/>
                <a:ext cx="12036370" cy="6076815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917" y="1800282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7" y="409227"/>
              <a:ext cx="1554482" cy="607681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5237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904875" y="361950"/>
            <a:ext cx="11263312" cy="5689077"/>
            <a:chOff x="904875" y="361950"/>
            <a:chExt cx="11263312" cy="568907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875" y="361950"/>
              <a:ext cx="11263312" cy="5689077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75" y="376854"/>
              <a:ext cx="1480878" cy="5674173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izquierda 8"/>
          <p:cNvSpPr/>
          <p:nvPr/>
        </p:nvSpPr>
        <p:spPr>
          <a:xfrm>
            <a:off x="4248150" y="1019175"/>
            <a:ext cx="704850" cy="276225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6045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809624" y="619125"/>
            <a:ext cx="10791826" cy="5224273"/>
            <a:chOff x="809624" y="619125"/>
            <a:chExt cx="10791826" cy="5224273"/>
          </a:xfrm>
        </p:grpSpPr>
        <p:grpSp>
          <p:nvGrpSpPr>
            <p:cNvPr id="2" name="Grupo 1"/>
            <p:cNvGrpSpPr/>
            <p:nvPr/>
          </p:nvGrpSpPr>
          <p:grpSpPr>
            <a:xfrm>
              <a:off x="809625" y="619125"/>
              <a:ext cx="10791825" cy="5224272"/>
              <a:chOff x="58187" y="438905"/>
              <a:chExt cx="12146420" cy="6132376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38905"/>
                <a:ext cx="12146420" cy="613237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42" y="184790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24" y="619126"/>
              <a:ext cx="1409873" cy="522427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811"/>
          <a:stretch/>
        </p:blipFill>
        <p:spPr>
          <a:xfrm>
            <a:off x="4127500" y="2595562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2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904874" y="361950"/>
            <a:ext cx="11263313" cy="5689077"/>
            <a:chOff x="904874" y="361950"/>
            <a:chExt cx="11263313" cy="568907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875" y="361950"/>
              <a:ext cx="11263312" cy="568907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74" y="376854"/>
              <a:ext cx="1431002" cy="5674173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r="831"/>
          <a:stretch/>
        </p:blipFill>
        <p:spPr>
          <a:xfrm>
            <a:off x="3609975" y="1995487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89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09625" y="619125"/>
            <a:ext cx="10791825" cy="5224273"/>
            <a:chOff x="809625" y="619125"/>
            <a:chExt cx="10791825" cy="5224273"/>
          </a:xfrm>
        </p:grpSpPr>
        <p:grpSp>
          <p:nvGrpSpPr>
            <p:cNvPr id="2" name="Grupo 1"/>
            <p:cNvGrpSpPr/>
            <p:nvPr/>
          </p:nvGrpSpPr>
          <p:grpSpPr>
            <a:xfrm>
              <a:off x="809625" y="619125"/>
              <a:ext cx="10791825" cy="5224272"/>
              <a:chOff x="58187" y="438905"/>
              <a:chExt cx="12146420" cy="6132376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38905"/>
                <a:ext cx="12146420" cy="613237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42" y="184790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25" y="619126"/>
              <a:ext cx="1386976" cy="5224272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4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14 Fracción I (Art. 14 F I)</a:t>
            </a:r>
          </a:p>
        </p:txBody>
      </p:sp>
    </p:spTree>
    <p:extLst>
      <p:ext uri="{BB962C8B-B14F-4D97-AF65-F5344CB8AC3E}">
        <p14:creationId xmlns:p14="http://schemas.microsoft.com/office/powerpoint/2010/main" val="1779646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09625" y="619125"/>
            <a:ext cx="10791825" cy="5224273"/>
            <a:chOff x="809625" y="619125"/>
            <a:chExt cx="10791825" cy="5224273"/>
          </a:xfrm>
        </p:grpSpPr>
        <p:grpSp>
          <p:nvGrpSpPr>
            <p:cNvPr id="2" name="Grupo 1"/>
            <p:cNvGrpSpPr/>
            <p:nvPr/>
          </p:nvGrpSpPr>
          <p:grpSpPr>
            <a:xfrm>
              <a:off x="809625" y="619125"/>
              <a:ext cx="10791825" cy="5224272"/>
              <a:chOff x="58187" y="438905"/>
              <a:chExt cx="12146420" cy="6132376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38905"/>
                <a:ext cx="12146420" cy="613237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42" y="184790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25" y="619126"/>
              <a:ext cx="1386976" cy="5224272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132720" y="71414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Llamada rectangular 11"/>
          <p:cNvSpPr/>
          <p:nvPr/>
        </p:nvSpPr>
        <p:spPr>
          <a:xfrm>
            <a:off x="3582251" y="418419"/>
            <a:ext cx="2302626" cy="73659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/>
              <a:t>Necesario Autorizar para poder usar en participaciones y aportaciones</a:t>
            </a:r>
            <a:endParaRPr lang="es-MX" sz="12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121" y="2370335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5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Articulo 14 Fracción II (Art. 14 F II)</a:t>
            </a:r>
          </a:p>
        </p:txBody>
      </p:sp>
    </p:spTree>
    <p:extLst>
      <p:ext uri="{BB962C8B-B14F-4D97-AF65-F5344CB8AC3E}">
        <p14:creationId xmlns:p14="http://schemas.microsoft.com/office/powerpoint/2010/main" val="2745286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91225" y="403394"/>
            <a:ext cx="10709172" cy="5410107"/>
            <a:chOff x="191225" y="403394"/>
            <a:chExt cx="10709172" cy="541010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25" y="406750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25" y="403394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Art. 14 F II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0208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67977" y="436646"/>
            <a:ext cx="10709172" cy="5406751"/>
            <a:chOff x="167977" y="436646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77" y="436646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977" y="436646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Población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5697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67977" y="406750"/>
            <a:ext cx="10709172" cy="5406751"/>
            <a:chOff x="167977" y="406750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77" y="406750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977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Población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553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Plantilla de carga Población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9890" y="934456"/>
            <a:ext cx="4074246" cy="53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8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79707" y="825748"/>
            <a:ext cx="9938477" cy="5017649"/>
            <a:chOff x="379707" y="825748"/>
            <a:chExt cx="9938477" cy="501764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07" y="825748"/>
              <a:ext cx="9938477" cy="5017649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707" y="825748"/>
              <a:ext cx="1274526" cy="5017649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</p:spTree>
    <p:extLst>
      <p:ext uri="{BB962C8B-B14F-4D97-AF65-F5344CB8AC3E}">
        <p14:creationId xmlns:p14="http://schemas.microsoft.com/office/powerpoint/2010/main" val="4124193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07461" y="436646"/>
            <a:ext cx="10709172" cy="5406751"/>
            <a:chOff x="307461" y="436646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61" y="43664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818" y="436646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</a:p>
        </p:txBody>
      </p:sp>
    </p:spTree>
    <p:extLst>
      <p:ext uri="{BB962C8B-B14F-4D97-AF65-F5344CB8AC3E}">
        <p14:creationId xmlns:p14="http://schemas.microsoft.com/office/powerpoint/2010/main" val="3767028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15210" y="436645"/>
            <a:ext cx="10709172" cy="5406752"/>
            <a:chOff x="315210" y="436645"/>
            <a:chExt cx="10709172" cy="540675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10" y="43664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210" y="436645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</p:spTree>
    <p:extLst>
      <p:ext uri="{BB962C8B-B14F-4D97-AF65-F5344CB8AC3E}">
        <p14:creationId xmlns:p14="http://schemas.microsoft.com/office/powerpoint/2010/main" val="348113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89416" y="1136329"/>
            <a:ext cx="10710256" cy="5406751"/>
            <a:chOff x="189416" y="1136329"/>
            <a:chExt cx="10710256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1136329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416" y="1136329"/>
              <a:ext cx="1386976" cy="5406751"/>
            </a:xfrm>
            <a:prstGeom prst="rect">
              <a:avLst/>
            </a:prstGeom>
          </p:spPr>
        </p:pic>
      </p:grpSp>
      <p:sp>
        <p:nvSpPr>
          <p:cNvPr id="4" name="Rectángulo 3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Masiva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80275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483109" y="1035590"/>
            <a:ext cx="10711755" cy="5406751"/>
            <a:chOff x="483109" y="1035590"/>
            <a:chExt cx="10711755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92" y="1035590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09" y="1035590"/>
              <a:ext cx="1386976" cy="5406751"/>
            </a:xfrm>
            <a:prstGeom prst="rect">
              <a:avLst/>
            </a:prstGeom>
          </p:spPr>
        </p:pic>
      </p:grpSp>
      <p:sp>
        <p:nvSpPr>
          <p:cNvPr id="6" name="CuadroTexto 5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013702" y="3386380"/>
            <a:ext cx="1650569" cy="371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225" y="3483165"/>
            <a:ext cx="3277232" cy="127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52425"/>
            <a:ext cx="11372850" cy="57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532187" y="825747"/>
            <a:ext cx="10709172" cy="5406752"/>
            <a:chOff x="532187" y="825747"/>
            <a:chExt cx="10709172" cy="540675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87" y="825748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87" y="825747"/>
              <a:ext cx="1386976" cy="5406751"/>
            </a:xfrm>
            <a:prstGeom prst="rect">
              <a:avLst/>
            </a:prstGeom>
          </p:spPr>
        </p:pic>
      </p:grp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2799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400451" y="803116"/>
            <a:ext cx="10709172" cy="5406751"/>
            <a:chOff x="400451" y="803116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51" y="80311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1" y="803116"/>
              <a:ext cx="1386976" cy="5406751"/>
            </a:xfrm>
            <a:prstGeom prst="rect">
              <a:avLst/>
            </a:prstGeom>
          </p:spPr>
        </p:pic>
      </p:grpSp>
      <p:sp>
        <p:nvSpPr>
          <p:cNvPr id="4" name="Rectángulo 3"/>
          <p:cNvSpPr/>
          <p:nvPr/>
        </p:nvSpPr>
        <p:spPr>
          <a:xfrm>
            <a:off x="58189" y="22694"/>
            <a:ext cx="3810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Población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6012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26571" y="2476696"/>
            <a:ext cx="1196557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II </a:t>
            </a:r>
          </a:p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Información completa de los 2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74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29970" y="741122"/>
            <a:ext cx="10709172" cy="5406751"/>
            <a:chOff x="229970" y="741122"/>
            <a:chExt cx="10709172" cy="5406751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70" y="741122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970" y="741122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 CPH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04070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37719" y="841860"/>
            <a:ext cx="10709172" cy="5406752"/>
            <a:chOff x="237719" y="841860"/>
            <a:chExt cx="10709172" cy="540675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19" y="841861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719" y="841860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 CPH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529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23699" y="880608"/>
            <a:ext cx="10709172" cy="4385076"/>
            <a:chOff x="423699" y="880608"/>
            <a:chExt cx="10709172" cy="438507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96"/>
            <a:stretch/>
          </p:blipFill>
          <p:spPr>
            <a:xfrm>
              <a:off x="423699" y="880608"/>
              <a:ext cx="10709172" cy="438507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19119"/>
            <a:stretch/>
          </p:blipFill>
          <p:spPr>
            <a:xfrm>
              <a:off x="423699" y="880609"/>
              <a:ext cx="1386976" cy="4373036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 CPH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40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41414" y="725623"/>
            <a:ext cx="10709172" cy="5406752"/>
            <a:chOff x="741414" y="725623"/>
            <a:chExt cx="10709172" cy="540675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3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9962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3"/>
            <a:ext cx="10709172" cy="5406752"/>
            <a:chOff x="741414" y="725623"/>
            <a:chExt cx="10709172" cy="540675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3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58025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977462" y="725624"/>
            <a:ext cx="10473124" cy="5406751"/>
            <a:chOff x="977462" y="725624"/>
            <a:chExt cx="10473124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62" y="725624"/>
              <a:ext cx="10473124" cy="5287577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462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978" y="1304291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02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Autorización 14 Fracción II (Art. 14 F II)</a:t>
            </a:r>
          </a:p>
        </p:txBody>
      </p:sp>
    </p:spTree>
    <p:extLst>
      <p:ext uri="{BB962C8B-B14F-4D97-AF65-F5344CB8AC3E}">
        <p14:creationId xmlns:p14="http://schemas.microsoft.com/office/powerpoint/2010/main" val="307109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</a:p>
        </p:txBody>
      </p:sp>
    </p:spTree>
    <p:extLst>
      <p:ext uri="{BB962C8B-B14F-4D97-AF65-F5344CB8AC3E}">
        <p14:creationId xmlns:p14="http://schemas.microsoft.com/office/powerpoint/2010/main" val="1935233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952524" y="609246"/>
            <a:ext cx="10473124" cy="5406751"/>
            <a:chOff x="977462" y="725624"/>
            <a:chExt cx="10473124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62" y="725624"/>
              <a:ext cx="10473124" cy="5287577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462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02" y="1204539"/>
            <a:ext cx="455603" cy="355102"/>
          </a:xfrm>
          <a:prstGeom prst="rect">
            <a:avLst/>
          </a:prstGeom>
        </p:spPr>
      </p:pic>
      <p:sp>
        <p:nvSpPr>
          <p:cNvPr id="9" name="Llamada rectangular 8"/>
          <p:cNvSpPr/>
          <p:nvPr/>
        </p:nvSpPr>
        <p:spPr>
          <a:xfrm>
            <a:off x="3582251" y="418419"/>
            <a:ext cx="2302626" cy="73659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/>
              <a:t>Necesario Autorizar para poder usar en participaciones y aportaciones</a:t>
            </a:r>
            <a:endParaRPr lang="es-MX" sz="12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121" y="2370335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018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705394" y="2476696"/>
            <a:ext cx="1017596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Artículo 14 Fracción III (Art. 14 F III)</a:t>
            </a:r>
          </a:p>
        </p:txBody>
      </p:sp>
    </p:spTree>
    <p:extLst>
      <p:ext uri="{BB962C8B-B14F-4D97-AF65-F5344CB8AC3E}">
        <p14:creationId xmlns:p14="http://schemas.microsoft.com/office/powerpoint/2010/main" val="1543987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65117" y="436646"/>
            <a:ext cx="11010900" cy="5590774"/>
            <a:chOff x="765117" y="436646"/>
            <a:chExt cx="11010900" cy="5590774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117" y="464820"/>
              <a:ext cx="11010900" cy="556260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117" y="436646"/>
              <a:ext cx="1462694" cy="559077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Art. 14 F III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4493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20001" y="533659"/>
            <a:ext cx="11001376" cy="5591175"/>
            <a:chOff x="720001" y="533659"/>
            <a:chExt cx="11001376" cy="559117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002" y="533659"/>
              <a:ext cx="11001375" cy="559117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1" y="533659"/>
              <a:ext cx="1399743" cy="5518006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Recaudación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3422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19510" y="425592"/>
            <a:ext cx="11001376" cy="5591175"/>
            <a:chOff x="919510" y="425592"/>
            <a:chExt cx="11001376" cy="559117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11" y="425592"/>
              <a:ext cx="11001375" cy="55911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510" y="436646"/>
              <a:ext cx="1416365" cy="550695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Recaudación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665" y="1810995"/>
            <a:ext cx="4507828" cy="2815035"/>
          </a:xfrm>
          <a:prstGeom prst="rect">
            <a:avLst/>
          </a:prstGeom>
        </p:spPr>
      </p:pic>
      <p:cxnSp>
        <p:nvCxnSpPr>
          <p:cNvPr id="6" name="Conector recto de flecha 5"/>
          <p:cNvCxnSpPr>
            <a:endCxn id="5" idx="0"/>
          </p:cNvCxnSpPr>
          <p:nvPr/>
        </p:nvCxnSpPr>
        <p:spPr>
          <a:xfrm>
            <a:off x="3771900" y="122872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8166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Plantilla de carga Recaudación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923925"/>
            <a:ext cx="50006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551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81075" y="825748"/>
            <a:ext cx="10501661" cy="5406751"/>
            <a:chOff x="981075" y="825748"/>
            <a:chExt cx="10501661" cy="5406751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75" y="825748"/>
              <a:ext cx="10501661" cy="533720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075" y="825748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r="485"/>
          <a:stretch/>
        </p:blipFill>
        <p:spPr>
          <a:xfrm>
            <a:off x="4029074" y="2610310"/>
            <a:ext cx="4505325" cy="298894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</p:spTree>
    <p:extLst>
      <p:ext uri="{BB962C8B-B14F-4D97-AF65-F5344CB8AC3E}">
        <p14:creationId xmlns:p14="http://schemas.microsoft.com/office/powerpoint/2010/main" val="39056354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066925" y="947406"/>
            <a:ext cx="10130186" cy="5148416"/>
            <a:chOff x="2066925" y="947406"/>
            <a:chExt cx="10130186" cy="51484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47406"/>
              <a:ext cx="10130186" cy="514841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925" y="969234"/>
              <a:ext cx="1386976" cy="5126588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533"/>
          <a:stretch/>
        </p:blipFill>
        <p:spPr>
          <a:xfrm>
            <a:off x="4864100" y="2382694"/>
            <a:ext cx="4479924" cy="257983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</a:p>
        </p:txBody>
      </p:sp>
    </p:spTree>
    <p:extLst>
      <p:ext uri="{BB962C8B-B14F-4D97-AF65-F5344CB8AC3E}">
        <p14:creationId xmlns:p14="http://schemas.microsoft.com/office/powerpoint/2010/main" val="1083640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066925" y="947406"/>
            <a:ext cx="10130186" cy="5148415"/>
            <a:chOff x="2066925" y="947406"/>
            <a:chExt cx="10130186" cy="5148415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47406"/>
              <a:ext cx="10130186" cy="514841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925" y="947406"/>
              <a:ext cx="1386976" cy="5148415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r="527"/>
          <a:stretch/>
        </p:blipFill>
        <p:spPr>
          <a:xfrm>
            <a:off x="4026693" y="1957387"/>
            <a:ext cx="4945857" cy="286702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</p:spTree>
    <p:extLst>
      <p:ext uri="{BB962C8B-B14F-4D97-AF65-F5344CB8AC3E}">
        <p14:creationId xmlns:p14="http://schemas.microsoft.com/office/powerpoint/2010/main" val="10037430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575308" y="1122944"/>
            <a:ext cx="9911846" cy="5011157"/>
            <a:chOff x="1575308" y="1122944"/>
            <a:chExt cx="9911846" cy="5011157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6392" y="1122944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308" y="1122945"/>
              <a:ext cx="130920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Masiva</a:t>
            </a:r>
          </a:p>
        </p:txBody>
      </p:sp>
    </p:spTree>
    <p:extLst>
      <p:ext uri="{BB962C8B-B14F-4D97-AF65-F5344CB8AC3E}">
        <p14:creationId xmlns:p14="http://schemas.microsoft.com/office/powerpoint/2010/main" val="326550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8" y="936899"/>
            <a:ext cx="10709172" cy="5406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</a:p>
        </p:txBody>
      </p:sp>
    </p:spTree>
    <p:extLst>
      <p:ext uri="{BB962C8B-B14F-4D97-AF65-F5344CB8AC3E}">
        <p14:creationId xmlns:p14="http://schemas.microsoft.com/office/powerpoint/2010/main" val="2282703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583" y="2278629"/>
            <a:ext cx="3289465" cy="28660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541" y="3314896"/>
            <a:ext cx="3279507" cy="1272888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8810625" y="2386569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1111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Edición de Forma individual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84" y="2046331"/>
            <a:ext cx="4914900" cy="324802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2842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9" y="22694"/>
            <a:ext cx="408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sym typeface="Arial"/>
              </a:rPr>
              <a:t>Información de Recaudación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0133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22068" y="2200471"/>
            <a:ext cx="1237052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III </a:t>
            </a:r>
          </a:p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Información completa de los 2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771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057274" y="538871"/>
            <a:ext cx="10741808" cy="5440003"/>
            <a:chOff x="1057274" y="538871"/>
            <a:chExt cx="10741808" cy="544000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274" y="542925"/>
              <a:ext cx="10741808" cy="5435949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274" y="538871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 III CPH</a:t>
            </a:r>
          </a:p>
        </p:txBody>
      </p:sp>
    </p:spTree>
    <p:extLst>
      <p:ext uri="{BB962C8B-B14F-4D97-AF65-F5344CB8AC3E}">
        <p14:creationId xmlns:p14="http://schemas.microsoft.com/office/powerpoint/2010/main" val="33034815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814387" y="519112"/>
            <a:ext cx="11001375" cy="5553075"/>
            <a:chOff x="814387" y="519112"/>
            <a:chExt cx="11001375" cy="555307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387" y="519112"/>
              <a:ext cx="11001375" cy="555307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387" y="519112"/>
              <a:ext cx="1386976" cy="5482677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 III CPH</a:t>
            </a:r>
          </a:p>
        </p:txBody>
      </p:sp>
    </p:spTree>
    <p:extLst>
      <p:ext uri="{BB962C8B-B14F-4D97-AF65-F5344CB8AC3E}">
        <p14:creationId xmlns:p14="http://schemas.microsoft.com/office/powerpoint/2010/main" val="37641268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90613" y="393646"/>
            <a:ext cx="10812828" cy="5467160"/>
            <a:chOff x="1090613" y="393646"/>
            <a:chExt cx="10812828" cy="546716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613" y="393646"/>
              <a:ext cx="10812828" cy="546716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613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izquierda 5"/>
          <p:cNvSpPr/>
          <p:nvPr/>
        </p:nvSpPr>
        <p:spPr>
          <a:xfrm>
            <a:off x="4248150" y="1019175"/>
            <a:ext cx="704850" cy="276225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 III CPH</a:t>
            </a:r>
          </a:p>
        </p:txBody>
      </p:sp>
    </p:spTree>
    <p:extLst>
      <p:ext uri="{BB962C8B-B14F-4D97-AF65-F5344CB8AC3E}">
        <p14:creationId xmlns:p14="http://schemas.microsoft.com/office/powerpoint/2010/main" val="24068543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144234" y="412829"/>
            <a:ext cx="10723927" cy="5422255"/>
            <a:chOff x="1144234" y="412829"/>
            <a:chExt cx="10723927" cy="542225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234" y="412829"/>
              <a:ext cx="10723927" cy="541303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47" y="428333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811"/>
          <a:stretch/>
        </p:blipFill>
        <p:spPr>
          <a:xfrm>
            <a:off x="4460875" y="2157412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45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90613" y="385763"/>
            <a:ext cx="10812828" cy="5467160"/>
            <a:chOff x="1090613" y="385763"/>
            <a:chExt cx="10812828" cy="5467160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613" y="385763"/>
              <a:ext cx="10812828" cy="546716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613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831"/>
          <a:stretch/>
        </p:blipFill>
        <p:spPr>
          <a:xfrm>
            <a:off x="3896629" y="2183487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64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150883" y="444530"/>
            <a:ext cx="10354882" cy="5227881"/>
            <a:chOff x="1150883" y="444530"/>
            <a:chExt cx="10354882" cy="522788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883" y="444530"/>
              <a:ext cx="10354882" cy="522788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883" y="444531"/>
              <a:ext cx="1386976" cy="5227880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167" y="1013346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42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5317</TotalTime>
  <Words>1507</Words>
  <Application>Microsoft Office PowerPoint</Application>
  <PresentationFormat>Panorámica</PresentationFormat>
  <Paragraphs>549</Paragraphs>
  <Slides>353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353</vt:i4>
      </vt:variant>
    </vt:vector>
  </HeadingPairs>
  <TitlesOfParts>
    <vt:vector size="358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Infinite</cp:lastModifiedBy>
  <cp:revision>360</cp:revision>
  <dcterms:created xsi:type="dcterms:W3CDTF">2022-07-07T14:54:04Z</dcterms:created>
  <dcterms:modified xsi:type="dcterms:W3CDTF">2022-09-20T22:25:12Z</dcterms:modified>
</cp:coreProperties>
</file>